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4087" r:id="rId6"/>
  </p:sldMasterIdLst>
  <p:notesMasterIdLst>
    <p:notesMasterId r:id="rId32"/>
  </p:notesMasterIdLst>
  <p:handoutMasterIdLst>
    <p:handoutMasterId r:id="rId33"/>
  </p:handoutMasterIdLst>
  <p:sldIdLst>
    <p:sldId id="354" r:id="rId7"/>
    <p:sldId id="259" r:id="rId8"/>
    <p:sldId id="323" r:id="rId9"/>
    <p:sldId id="526" r:id="rId10"/>
    <p:sldId id="511" r:id="rId11"/>
    <p:sldId id="512" r:id="rId12"/>
    <p:sldId id="513" r:id="rId13"/>
    <p:sldId id="519" r:id="rId14"/>
    <p:sldId id="518" r:id="rId15"/>
    <p:sldId id="377" r:id="rId16"/>
    <p:sldId id="380" r:id="rId17"/>
    <p:sldId id="516" r:id="rId18"/>
    <p:sldId id="260" r:id="rId19"/>
    <p:sldId id="268" r:id="rId20"/>
    <p:sldId id="262" r:id="rId21"/>
    <p:sldId id="517" r:id="rId22"/>
    <p:sldId id="437" r:id="rId23"/>
    <p:sldId id="520" r:id="rId24"/>
    <p:sldId id="522" r:id="rId25"/>
    <p:sldId id="406" r:id="rId26"/>
    <p:sldId id="440" r:id="rId27"/>
    <p:sldId id="442" r:id="rId28"/>
    <p:sldId id="435" r:id="rId29"/>
    <p:sldId id="528" r:id="rId30"/>
    <p:sldId id="493" r:id="rId31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52264"/>
    <a:srgbClr val="007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0AF326-2674-4231-AA48-BCD1B7A2773F}" v="6" dt="2022-10-10T19:16:20.607"/>
    <p1510:client id="{92B9C1BA-7BB5-4C2E-A66C-85F8C4C1A28F}" v="289" vWet="291" dt="2022-10-10T16:49:14.071"/>
    <p1510:client id="{E26B2951-7775-D950-280F-99DDECA9F662}" v="20" dt="2022-10-10T13:38:17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13" /><Relationship Type="http://schemas.openxmlformats.org/officeDocument/2006/relationships/slide" Target="slides/slide12.xml" Id="rId18" /><Relationship Type="http://schemas.openxmlformats.org/officeDocument/2006/relationships/slide" Target="slides/slide20.xml" Id="rId26" /><Relationship Type="http://schemas.microsoft.com/office/2015/10/relationships/revisionInfo" Target="revisionInfo.xml" Id="rId39" /><Relationship Type="http://schemas.openxmlformats.org/officeDocument/2006/relationships/slide" Target="slides/slide15.xml" Id="rId21" /><Relationship Type="http://schemas.openxmlformats.org/officeDocument/2006/relationships/presProps" Target="presProps.xml" Id="rId34" /><Relationship Type="http://schemas.openxmlformats.org/officeDocument/2006/relationships/slide" Target="slides/slide1.xml" Id="rId7" /><Relationship Type="http://schemas.openxmlformats.org/officeDocument/2006/relationships/slide" Target="slides/slide6.xml" Id="rId12" /><Relationship Type="http://schemas.openxmlformats.org/officeDocument/2006/relationships/slide" Target="slides/slide11.xml" Id="rId17" /><Relationship Type="http://schemas.openxmlformats.org/officeDocument/2006/relationships/slide" Target="slides/slide19.xml" Id="rId25" /><Relationship Type="http://schemas.openxmlformats.org/officeDocument/2006/relationships/handoutMaster" Target="handoutMasters/handoutMaster1.xml" Id="rId33" /><Relationship Type="http://schemas.openxmlformats.org/officeDocument/2006/relationships/customXml" Target="../customXml/item2.xml" Id="rId2" /><Relationship Type="http://schemas.openxmlformats.org/officeDocument/2006/relationships/slide" Target="slides/slide10.xml" Id="rId16" /><Relationship Type="http://schemas.openxmlformats.org/officeDocument/2006/relationships/slide" Target="slides/slide14.xml" Id="rId20" /><Relationship Type="http://schemas.openxmlformats.org/officeDocument/2006/relationships/slide" Target="slides/slide23.xml" Id="rId29" /><Relationship Type="http://schemas.openxmlformats.org/officeDocument/2006/relationships/customXml" Target="../customXml/item1.xml" Id="rId1" /><Relationship Type="http://schemas.openxmlformats.org/officeDocument/2006/relationships/slideMaster" Target="slideMasters/slideMaster2.xml" Id="rId6" /><Relationship Type="http://schemas.openxmlformats.org/officeDocument/2006/relationships/slide" Target="slides/slide5.xml" Id="rId11" /><Relationship Type="http://schemas.openxmlformats.org/officeDocument/2006/relationships/slide" Target="slides/slide18.xml" Id="rId24" /><Relationship Type="http://schemas.openxmlformats.org/officeDocument/2006/relationships/notesMaster" Target="notesMasters/notesMaster1.xml" Id="rId32" /><Relationship Type="http://schemas.openxmlformats.org/officeDocument/2006/relationships/tableStyles" Target="tableStyles.xml" Id="rId37" /><Relationship Type="http://schemas.openxmlformats.org/officeDocument/2006/relationships/slideMaster" Target="slideMasters/slideMaster1.xml" Id="rId5" /><Relationship Type="http://schemas.openxmlformats.org/officeDocument/2006/relationships/slide" Target="slides/slide9.xml" Id="rId15" /><Relationship Type="http://schemas.openxmlformats.org/officeDocument/2006/relationships/slide" Target="slides/slide17.xml" Id="rId23" /><Relationship Type="http://schemas.openxmlformats.org/officeDocument/2006/relationships/slide" Target="slides/slide22.xml" Id="rId28" /><Relationship Type="http://schemas.openxmlformats.org/officeDocument/2006/relationships/theme" Target="theme/theme1.xml" Id="rId36" /><Relationship Type="http://schemas.openxmlformats.org/officeDocument/2006/relationships/slide" Target="slides/slide4.xml" Id="rId10" /><Relationship Type="http://schemas.openxmlformats.org/officeDocument/2006/relationships/slide" Target="slides/slide13.xml" Id="rId19" /><Relationship Type="http://schemas.openxmlformats.org/officeDocument/2006/relationships/slide" Target="slides/slide25.xml" Id="rId31" /><Relationship Type="http://schemas.openxmlformats.org/officeDocument/2006/relationships/customXml" Target="../customXml/item4.xml" Id="rId4" /><Relationship Type="http://schemas.openxmlformats.org/officeDocument/2006/relationships/slide" Target="slides/slide3.xml" Id="rId9" /><Relationship Type="http://schemas.openxmlformats.org/officeDocument/2006/relationships/slide" Target="slides/slide8.xml" Id="rId14" /><Relationship Type="http://schemas.openxmlformats.org/officeDocument/2006/relationships/slide" Target="slides/slide16.xml" Id="rId22" /><Relationship Type="http://schemas.openxmlformats.org/officeDocument/2006/relationships/slide" Target="slides/slide21.xml" Id="rId27" /><Relationship Type="http://schemas.openxmlformats.org/officeDocument/2006/relationships/slide" Target="slides/slide24.xml" Id="rId30" /><Relationship Type="http://schemas.openxmlformats.org/officeDocument/2006/relationships/viewProps" Target="viewProps.xml" Id="rId35" /><Relationship Type="http://schemas.openxmlformats.org/officeDocument/2006/relationships/slide" Target="slides/slide2.xml" Id="rId8" /><Relationship Type="http://schemas.openxmlformats.org/officeDocument/2006/relationships/customXml" Target="../customXml/item3.xml" Id="rId3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EA51A1E-322B-4E58-9CF9-67E92916D146}" type="datetimeFigureOut">
              <a:rPr lang="en-GB" altLang="en-US"/>
              <a:pPr>
                <a:defRPr/>
              </a:pPr>
              <a:t>10/10/2022</a:t>
            </a:fld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8EC5B0F-1E25-4194-A7B9-A07281F948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7001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1EF310-1278-4B07-A916-613080B2C9A7}" type="datetimeFigureOut">
              <a:rPr lang="en-GB" altLang="en-US"/>
              <a:pPr>
                <a:defRPr/>
              </a:pPr>
              <a:t>10/10/2022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0A3A980-8479-4A07-A744-DAA8655EE5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1158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696B73E-AC96-4ED8-8EC6-CCD62D856FD7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5102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171175-557A-4F57-B67D-F45C9E171CFA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9053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FDD26F5-620E-4444-A415-684E511F9731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476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79388" y="5516563"/>
            <a:ext cx="8785225" cy="1225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7" descr="P:\Communications\Development\Change June 2012\New Stationery Development - Yeomans\JOC\Image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57588"/>
            <a:ext cx="3962400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" y="908720"/>
            <a:ext cx="8748713" cy="981075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061096"/>
            <a:ext cx="8713788" cy="431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3200">
                <a:solidFill>
                  <a:srgbClr val="0079BC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816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C4868A-1AF4-4B29-9695-FF94B3946C5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8A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5B9181-00FB-4E86-93D8-8FA469DE1D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7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Type your presentation title here in sentence case.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497DD-0E1B-4A70-9CB9-5F869C22B9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4381500"/>
            <a:ext cx="6857999" cy="179923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&lt;Insert presenter name&gt;</a:t>
            </a:r>
          </a:p>
          <a:p>
            <a:r>
              <a:rPr lang="en-US"/>
              <a:t>&lt;Insert presenter job title&gt;</a:t>
            </a:r>
          </a:p>
          <a:p>
            <a:endParaRPr lang="en-US"/>
          </a:p>
          <a:p>
            <a:r>
              <a:rPr lang="en-GB"/>
              <a:t>Wednesday, 09 September 2020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D45CD-7287-4583-BBA4-8828E8B35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F29-A26A-4B4A-8620-224856C65CE0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74758-8E59-47F2-B091-44894E59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CE742-5F51-4476-8BDF-AD7405D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35A9BD-CD9F-4323-8FE0-3CDE584DB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9193" y="6050878"/>
            <a:ext cx="1515518" cy="63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8586D8-C81C-4B46-B233-EC21C003BB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2073" y="6053066"/>
            <a:ext cx="1930685" cy="63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96A872-B17B-48E1-B670-B6B4F26890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240" y="6058743"/>
            <a:ext cx="897856" cy="62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C4868A-1AF4-4B29-9695-FF94B3946C5F}"/>
              </a:ext>
            </a:extLst>
          </p:cNvPr>
          <p:cNvSpPr/>
          <p:nvPr userDrawn="1"/>
        </p:nvSpPr>
        <p:spPr>
          <a:xfrm>
            <a:off x="0" y="1"/>
            <a:ext cx="9144000" cy="5918129"/>
          </a:xfrm>
          <a:prstGeom prst="rect">
            <a:avLst/>
          </a:prstGeom>
          <a:solidFill>
            <a:srgbClr val="78A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5B9181-00FB-4E86-93D8-8FA469DE1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7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497DD-0E1B-4A70-9CB9-5F869C22B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D45CD-7287-4583-BBA4-8828E8B35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F29-A26A-4B4A-8620-224856C65CE0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74758-8E59-47F2-B091-44894E59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CE742-5F51-4476-8BDF-AD7405D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802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1A0F-3B08-4A4E-830C-F3BF46B6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AE222-B9C9-42F3-96F1-973D18EDF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0423C-3178-43A3-8727-8AE40E8B8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F29-A26A-4B4A-8620-224856C65CE0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C0D26-CAFA-459D-B091-1BC78BB93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C255C-E885-462E-8DF5-7D88AA670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056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A69C-BC08-41BD-9FC1-5D2CDFA36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C69F4-F3BA-4BE6-8F3B-FD16195D7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4D136-C64D-4E6E-9504-392D481BB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F29-A26A-4B4A-8620-224856C65CE0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D13E2-FC99-473B-BB5F-02EEFD880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B058F-32FB-43BF-95B3-8127D15B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406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2EC0-C4CA-4562-8536-BFFB5011E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6C947-17FF-4A60-B834-7BE380B62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46815-9938-40BC-82A6-1B5F42106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42765-852B-4FD5-9337-0C4F8CAF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F29-A26A-4B4A-8620-224856C65CE0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46F60-C286-456A-B9D8-2E7890CBD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9960E-0C98-42F3-9D51-42FA5081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823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E771F-15A8-4E65-86FB-80CAFD5FB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695EF-731A-4F33-A8EE-7F7E5174D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9BC53-7A18-4DB9-A3D9-988A9D7D2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113DD9-B7A8-4712-B3C5-A69E2469E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6F5053-96C2-449A-832B-FA885CE3EB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35D321-4F72-42C9-A4B9-35CBDA585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F29-A26A-4B4A-8620-224856C65CE0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477578-E348-4763-B109-4DFC416C9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764DD2-402B-40E7-8B0A-F138C099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93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2ADCF-311A-4BC4-A790-64999A60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C30226-7E7D-458B-84D9-57A93C854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F29-A26A-4B4A-8620-224856C65CE0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28244E-B46F-4B4A-B501-5E3C0F56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C9674-3E80-4B3E-90AA-29A0EDD2F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256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427BF1-57CD-4BA8-BD48-D72074D5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F29-A26A-4B4A-8620-224856C65CE0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C4A647-23B5-4EEE-AC86-0456EA641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07E73-BB96-4C59-9C91-BDD67991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438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3F2D6-9037-473D-81DA-0628C6DE8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CCDD7-0D65-4C4A-8708-593DEE5CF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43887-57BF-4EC8-8529-3AA68AB99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0EA569-3E7D-4C46-8836-4784D25E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F29-A26A-4B4A-8620-224856C65CE0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6B87E-460A-498A-9BE5-153C3CB98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9BC03-AC6B-4181-BFE9-88060E95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038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E547-8CAB-4A03-A8E9-AC05B6415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608C75-343D-42BE-B9AC-1CE99E0E4C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B5A6D-1951-400C-8DCF-C7914782B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5EC01-5577-4313-A869-06B7CD804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F29-A26A-4B4A-8620-224856C65CE0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BF77E-86FC-4C6D-B3D1-C9C9AD1E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D0C08-1DF2-4E32-90D8-A4007E32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25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80152" cy="51125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>
          <a:xfrm>
            <a:off x="6759575" y="61182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426A9-F15A-422A-A9E8-95A57E37C0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0286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5E020-043D-4077-AC99-C49DD74B6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737DDE-B517-4B25-91E6-AFEA0F8B2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80DC-1E48-46C5-A1AC-A1CECAC97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F29-A26A-4B4A-8620-224856C65CE0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FBE0A-1827-4290-919D-042637A31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A2A37-05C2-4A1F-AF6E-033DC9913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292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595BCA-911E-41FE-BB4E-22E311838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9C214D-C2C2-496A-8A43-BCE39FEA3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75821-B71B-4E67-97A4-7D9DB9C96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F29-A26A-4B4A-8620-224856C65CE0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369C4-C65E-4753-B9E9-9064F37B2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5C714-CFC5-43DE-8ECD-965BF7D6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351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fr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6AC3629-21CA-41B1-BB87-076728A65C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7030A0"/>
                </a:solidFill>
              </a:defRPr>
            </a:lvl1pPr>
          </a:lstStyle>
          <a:p>
            <a:r>
              <a:rPr lang="en-US"/>
              <a:t>Full frame image</a:t>
            </a:r>
          </a:p>
        </p:txBody>
      </p:sp>
    </p:spTree>
    <p:extLst>
      <p:ext uri="{BB962C8B-B14F-4D97-AF65-F5344CB8AC3E}">
        <p14:creationId xmlns:p14="http://schemas.microsoft.com/office/powerpoint/2010/main" val="103023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E697B6B-58C3-4D1D-9D2A-DFDA171AD483}"/>
              </a:ext>
            </a:extLst>
          </p:cNvPr>
          <p:cNvSpPr/>
          <p:nvPr userDrawn="1"/>
        </p:nvSpPr>
        <p:spPr>
          <a:xfrm>
            <a:off x="6115050" y="1"/>
            <a:ext cx="3028950" cy="5918129"/>
          </a:xfrm>
          <a:prstGeom prst="rect">
            <a:avLst/>
          </a:prstGeom>
          <a:solidFill>
            <a:srgbClr val="78A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9108BCCC-826A-4032-87BA-87F17E1F0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6115050" cy="5918129"/>
          </a:xfr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buNone/>
              <a:defRPr>
                <a:solidFill>
                  <a:srgbClr val="7030A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497DD-0E1B-4A70-9CB9-5F869C22B9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57950" y="485775"/>
            <a:ext cx="2350294" cy="4095750"/>
          </a:xfrm>
        </p:spPr>
        <p:txBody>
          <a:bodyPr>
            <a:normAutofit/>
          </a:bodyPr>
          <a:lstStyle>
            <a:lvl1pPr marL="0" indent="0" algn="ctr">
              <a:buNone/>
              <a:defRPr sz="1875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US"/>
              <a:t>Sed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, convallis dui </a:t>
            </a:r>
            <a:r>
              <a:rPr lang="en-US" err="1"/>
              <a:t>eget</a:t>
            </a:r>
            <a:r>
              <a:rPr lang="en-US"/>
              <a:t>,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. Nunc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vitae ipsum </a:t>
            </a:r>
            <a:r>
              <a:rPr lang="en-US" err="1"/>
              <a:t>egestas</a:t>
            </a:r>
            <a:r>
              <a:rPr lang="en-US"/>
              <a:t> lacinia </a:t>
            </a:r>
            <a:r>
              <a:rPr lang="en-US" err="1"/>
              <a:t>nec</a:t>
            </a:r>
            <a:r>
              <a:rPr lang="en-US"/>
              <a:t> a </a:t>
            </a:r>
            <a:r>
              <a:rPr lang="en-US" err="1"/>
              <a:t>augue</a:t>
            </a:r>
            <a:r>
              <a:rPr lang="en-US"/>
              <a:t>. Proin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, in </a:t>
            </a:r>
            <a:r>
              <a:rPr lang="en-US" err="1"/>
              <a:t>lobortis</a:t>
            </a:r>
            <a:r>
              <a:rPr lang="en-US"/>
              <a:t> magna </a:t>
            </a:r>
            <a:r>
              <a:rPr lang="en-US" err="1"/>
              <a:t>malesuada</a:t>
            </a:r>
            <a:r>
              <a:rPr lang="en-US"/>
              <a:t> vel. Nunc </a:t>
            </a:r>
            <a:r>
              <a:rPr lang="en-US" err="1"/>
              <a:t>tristique</a:t>
            </a:r>
            <a:r>
              <a:rPr lang="en-US"/>
              <a:t> pulvinar </a:t>
            </a:r>
            <a:r>
              <a:rPr lang="en-US" err="1"/>
              <a:t>sagittis</a:t>
            </a:r>
            <a:r>
              <a:rPr lang="en-US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D45CD-7287-4583-BBA4-8828E8B35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F29-A26A-4B4A-8620-224856C65CE0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74758-8E59-47F2-B091-44894E59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CE742-5F51-4476-8BDF-AD7405D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ADC89ECD-45DC-46F4-A717-9F18D07A1A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5094" y="4918523"/>
            <a:ext cx="2343150" cy="662609"/>
          </a:xfrm>
        </p:spPr>
        <p:txBody>
          <a:bodyPr bIns="0"/>
          <a:lstStyle>
            <a:lvl1pPr marL="0" indent="0" algn="ctr">
              <a:lnSpc>
                <a:spcPts val="1650"/>
              </a:lnSpc>
              <a:spcBef>
                <a:spcPts val="0"/>
              </a:spcBef>
              <a:buNone/>
              <a:defRPr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bg1"/>
                </a:solidFill>
                <a:latin typeface="+mj-lt"/>
              </a:defRPr>
            </a:lvl2pPr>
            <a:lvl3pPr marL="685748" indent="0">
              <a:buNone/>
              <a:defRPr sz="1350">
                <a:solidFill>
                  <a:schemeClr val="bg1"/>
                </a:solidFill>
                <a:latin typeface="+mj-lt"/>
              </a:defRPr>
            </a:lvl3pPr>
            <a:lvl4pPr marL="1028622" indent="0">
              <a:buNone/>
              <a:defRPr sz="1350">
                <a:solidFill>
                  <a:schemeClr val="bg1"/>
                </a:solidFill>
                <a:latin typeface="+mj-lt"/>
              </a:defRPr>
            </a:lvl4pPr>
            <a:lvl5pPr marL="1371498" indent="0">
              <a:buNone/>
              <a:defRPr sz="135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NAME GOES HERE</a:t>
            </a:r>
          </a:p>
        </p:txBody>
      </p:sp>
      <p:sp>
        <p:nvSpPr>
          <p:cNvPr id="19" name="Freeform 71">
            <a:extLst>
              <a:ext uri="{FF2B5EF4-FFF2-40B4-BE49-F238E27FC236}">
                <a16:creationId xmlns:a16="http://schemas.microsoft.com/office/drawing/2014/main" id="{5AE9737E-E058-4FCF-B558-4F889444FF8C}"/>
              </a:ext>
            </a:extLst>
          </p:cNvPr>
          <p:cNvSpPr>
            <a:spLocks noChangeArrowheads="1"/>
          </p:cNvSpPr>
          <p:nvPr userDrawn="1"/>
        </p:nvSpPr>
        <p:spPr bwMode="auto">
          <a:xfrm rot="11131217">
            <a:off x="6224972" y="377161"/>
            <a:ext cx="348292" cy="344844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rgbClr val="7C00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" name="Freeform 71">
            <a:extLst>
              <a:ext uri="{FF2B5EF4-FFF2-40B4-BE49-F238E27FC236}">
                <a16:creationId xmlns:a16="http://schemas.microsoft.com/office/drawing/2014/main" id="{3E581861-B194-4B74-B3F5-E98E249526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04563" y="4232758"/>
            <a:ext cx="348292" cy="344844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rgbClr val="7C00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8958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C4868A-1AF4-4B29-9695-FF94B3946C5F}"/>
              </a:ext>
            </a:extLst>
          </p:cNvPr>
          <p:cNvSpPr/>
          <p:nvPr userDrawn="1"/>
        </p:nvSpPr>
        <p:spPr>
          <a:xfrm>
            <a:off x="0" y="1879743"/>
            <a:ext cx="9144000" cy="4038387"/>
          </a:xfrm>
          <a:prstGeom prst="rect">
            <a:avLst/>
          </a:prstGeom>
          <a:solidFill>
            <a:srgbClr val="78A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D45CD-7287-4583-BBA4-8828E8B35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F29-A26A-4B4A-8620-224856C65CE0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74758-8E59-47F2-B091-44894E59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CE742-5F51-4476-8BDF-AD7405D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5DE7D4-A14F-4329-8ABE-6502646CDFD8}"/>
              </a:ext>
            </a:extLst>
          </p:cNvPr>
          <p:cNvSpPr/>
          <p:nvPr userDrawn="1"/>
        </p:nvSpPr>
        <p:spPr>
          <a:xfrm>
            <a:off x="0" y="0"/>
            <a:ext cx="9144000" cy="1879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5048FBC3-2AD6-40DB-B6EB-C13A634A9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7178" y="2538929"/>
            <a:ext cx="3180522" cy="586410"/>
          </a:xfrm>
        </p:spPr>
        <p:txBody>
          <a:bodyPr bIns="0" anchor="t" anchorCtr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lang="en-US" sz="1200" dirty="0" smtClean="0">
                <a:solidFill>
                  <a:schemeClr val="bg1"/>
                </a:solidFill>
              </a:defRPr>
            </a:lvl2pPr>
            <a:lvl3pPr marL="685748" indent="0">
              <a:buNone/>
              <a:defRPr lang="en-US" sz="1200" dirty="0" smtClean="0">
                <a:solidFill>
                  <a:schemeClr val="bg1"/>
                </a:solidFill>
              </a:defRPr>
            </a:lvl3pPr>
            <a:lvl4pPr marL="1028622" indent="0">
              <a:buNone/>
              <a:defRPr lang="en-US" sz="1200" dirty="0" smtClean="0">
                <a:solidFill>
                  <a:schemeClr val="bg1"/>
                </a:solidFill>
              </a:defRPr>
            </a:lvl4pPr>
            <a:lvl5pPr marL="1371498" indent="0">
              <a:buNone/>
              <a:defRPr lang="en-US" sz="12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vel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 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282900B5-9BBA-420F-96C4-F940F00C54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77178" y="2098298"/>
            <a:ext cx="3180522" cy="321362"/>
          </a:xfrm>
        </p:spPr>
        <p:txBody>
          <a:bodyPr bIns="0" anchor="b" anchorCtr="0"/>
          <a:lstStyle>
            <a:lvl1pPr marL="0" indent="0">
              <a:lnSpc>
                <a:spcPts val="1650"/>
              </a:lnSpc>
              <a:spcBef>
                <a:spcPts val="0"/>
              </a:spcBef>
              <a:buNone/>
              <a:def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lang="en-US" sz="1200" dirty="0" smtClean="0">
                <a:solidFill>
                  <a:schemeClr val="bg1"/>
                </a:solidFill>
              </a:defRPr>
            </a:lvl2pPr>
            <a:lvl3pPr marL="685748" indent="0">
              <a:buNone/>
              <a:defRPr lang="en-US" sz="1200" dirty="0" smtClean="0">
                <a:solidFill>
                  <a:schemeClr val="bg1"/>
                </a:solidFill>
              </a:defRPr>
            </a:lvl3pPr>
            <a:lvl4pPr marL="1028622" indent="0">
              <a:buNone/>
              <a:defRPr lang="en-US" sz="1200" dirty="0" smtClean="0">
                <a:solidFill>
                  <a:schemeClr val="bg1"/>
                </a:solidFill>
              </a:defRPr>
            </a:lvl4pPr>
            <a:lvl5pPr marL="1371498" indent="0">
              <a:buNone/>
              <a:defRPr lang="en-US" sz="12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Item #1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BB555C-53B3-49D5-9ADC-9C4C659D48E6}"/>
              </a:ext>
            </a:extLst>
          </p:cNvPr>
          <p:cNvSpPr/>
          <p:nvPr userDrawn="1"/>
        </p:nvSpPr>
        <p:spPr>
          <a:xfrm>
            <a:off x="342902" y="2098299"/>
            <a:ext cx="770280" cy="1027040"/>
          </a:xfrm>
          <a:prstGeom prst="ellipse">
            <a:avLst/>
          </a:prstGeom>
          <a:solidFill>
            <a:srgbClr val="7C0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FA8A436E-7F5D-4ED8-87F2-789EDC1E9F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77178" y="3834330"/>
            <a:ext cx="3180522" cy="586410"/>
          </a:xfrm>
        </p:spPr>
        <p:txBody>
          <a:bodyPr bIns="0" anchor="t" anchorCtr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lang="en-US" sz="1200" dirty="0" smtClean="0">
                <a:solidFill>
                  <a:schemeClr val="bg1"/>
                </a:solidFill>
              </a:defRPr>
            </a:lvl2pPr>
            <a:lvl3pPr marL="685748" indent="0">
              <a:buNone/>
              <a:defRPr lang="en-US" sz="1200" dirty="0" smtClean="0">
                <a:solidFill>
                  <a:schemeClr val="bg1"/>
                </a:solidFill>
              </a:defRPr>
            </a:lvl3pPr>
            <a:lvl4pPr marL="1028622" indent="0">
              <a:buNone/>
              <a:defRPr lang="en-US" sz="1200" dirty="0" smtClean="0">
                <a:solidFill>
                  <a:schemeClr val="bg1"/>
                </a:solidFill>
              </a:defRPr>
            </a:lvl4pPr>
            <a:lvl5pPr marL="1371498" indent="0">
              <a:buNone/>
              <a:defRPr lang="en-US" sz="12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vel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4CBC4D9E-EF50-477E-ADD8-B89BD9D124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77178" y="3393699"/>
            <a:ext cx="3180522" cy="321362"/>
          </a:xfrm>
        </p:spPr>
        <p:txBody>
          <a:bodyPr bIns="0" anchor="b" anchorCtr="0"/>
          <a:lstStyle>
            <a:lvl1pPr marL="0" indent="0">
              <a:lnSpc>
                <a:spcPts val="1650"/>
              </a:lnSpc>
              <a:spcBef>
                <a:spcPts val="0"/>
              </a:spcBef>
              <a:buNone/>
              <a:def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lang="en-US" sz="1200" dirty="0" smtClean="0">
                <a:solidFill>
                  <a:schemeClr val="bg1"/>
                </a:solidFill>
              </a:defRPr>
            </a:lvl2pPr>
            <a:lvl3pPr marL="685748" indent="0">
              <a:buNone/>
              <a:defRPr lang="en-US" sz="1200" dirty="0" smtClean="0">
                <a:solidFill>
                  <a:schemeClr val="bg1"/>
                </a:solidFill>
              </a:defRPr>
            </a:lvl3pPr>
            <a:lvl4pPr marL="1028622" indent="0">
              <a:buNone/>
              <a:defRPr lang="en-US" sz="1200" dirty="0" smtClean="0">
                <a:solidFill>
                  <a:schemeClr val="bg1"/>
                </a:solidFill>
              </a:defRPr>
            </a:lvl4pPr>
            <a:lvl5pPr marL="1371498" indent="0">
              <a:buNone/>
              <a:defRPr lang="en-US" sz="12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Item #2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B69728E-4AD5-4356-8BF8-C4C1A7A9AD59}"/>
              </a:ext>
            </a:extLst>
          </p:cNvPr>
          <p:cNvSpPr/>
          <p:nvPr userDrawn="1"/>
        </p:nvSpPr>
        <p:spPr>
          <a:xfrm>
            <a:off x="342902" y="3393700"/>
            <a:ext cx="770280" cy="1027040"/>
          </a:xfrm>
          <a:prstGeom prst="ellipse">
            <a:avLst/>
          </a:prstGeom>
          <a:solidFill>
            <a:srgbClr val="7C0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A994DD7B-3118-4A54-BB55-FA0A2F7126F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77178" y="5122271"/>
            <a:ext cx="3180522" cy="586410"/>
          </a:xfrm>
        </p:spPr>
        <p:txBody>
          <a:bodyPr bIns="0" anchor="t" anchorCtr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lang="en-US" sz="1200" dirty="0" smtClean="0">
                <a:solidFill>
                  <a:schemeClr val="bg1"/>
                </a:solidFill>
              </a:defRPr>
            </a:lvl2pPr>
            <a:lvl3pPr marL="685748" indent="0">
              <a:buNone/>
              <a:defRPr lang="en-US" sz="1200" dirty="0" smtClean="0">
                <a:solidFill>
                  <a:schemeClr val="bg1"/>
                </a:solidFill>
              </a:defRPr>
            </a:lvl3pPr>
            <a:lvl4pPr marL="1028622" indent="0">
              <a:buNone/>
              <a:defRPr lang="en-US" sz="1200" dirty="0" smtClean="0">
                <a:solidFill>
                  <a:schemeClr val="bg1"/>
                </a:solidFill>
              </a:defRPr>
            </a:lvl4pPr>
            <a:lvl5pPr marL="1371498" indent="0">
              <a:buNone/>
              <a:defRPr lang="en-US" sz="12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vel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 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BC920BD8-F63A-4284-A5C8-BE2741C7EA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7178" y="4681640"/>
            <a:ext cx="3180522" cy="321362"/>
          </a:xfrm>
        </p:spPr>
        <p:txBody>
          <a:bodyPr bIns="0" anchor="b" anchorCtr="0"/>
          <a:lstStyle>
            <a:lvl1pPr marL="0" indent="0">
              <a:lnSpc>
                <a:spcPts val="1650"/>
              </a:lnSpc>
              <a:spcBef>
                <a:spcPts val="0"/>
              </a:spcBef>
              <a:buNone/>
              <a:def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lang="en-US" sz="1200" dirty="0" smtClean="0">
                <a:solidFill>
                  <a:schemeClr val="bg1"/>
                </a:solidFill>
              </a:defRPr>
            </a:lvl2pPr>
            <a:lvl3pPr marL="685748" indent="0">
              <a:buNone/>
              <a:defRPr lang="en-US" sz="1200" dirty="0" smtClean="0">
                <a:solidFill>
                  <a:schemeClr val="bg1"/>
                </a:solidFill>
              </a:defRPr>
            </a:lvl3pPr>
            <a:lvl4pPr marL="1028622" indent="0">
              <a:buNone/>
              <a:defRPr lang="en-US" sz="1200" dirty="0" smtClean="0">
                <a:solidFill>
                  <a:schemeClr val="bg1"/>
                </a:solidFill>
              </a:defRPr>
            </a:lvl4pPr>
            <a:lvl5pPr marL="1371498" indent="0">
              <a:buNone/>
              <a:defRPr lang="en-US" sz="12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Item #3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6F7FCD0-9022-4A0F-BA44-46CBB8B58EE4}"/>
              </a:ext>
            </a:extLst>
          </p:cNvPr>
          <p:cNvSpPr/>
          <p:nvPr userDrawn="1"/>
        </p:nvSpPr>
        <p:spPr>
          <a:xfrm>
            <a:off x="342902" y="4681641"/>
            <a:ext cx="770280" cy="1027040"/>
          </a:xfrm>
          <a:prstGeom prst="ellipse">
            <a:avLst/>
          </a:prstGeom>
          <a:solidFill>
            <a:srgbClr val="7C0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9BCF573E-633D-440A-8832-5D9D16BFC1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92001" y="3834330"/>
            <a:ext cx="3180522" cy="586410"/>
          </a:xfrm>
        </p:spPr>
        <p:txBody>
          <a:bodyPr bIns="0" anchor="t" anchorCtr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lang="en-US" sz="1200" dirty="0" smtClean="0">
                <a:solidFill>
                  <a:schemeClr val="bg1"/>
                </a:solidFill>
              </a:defRPr>
            </a:lvl2pPr>
            <a:lvl3pPr marL="685748" indent="0">
              <a:buNone/>
              <a:defRPr lang="en-US" sz="1200" dirty="0" smtClean="0">
                <a:solidFill>
                  <a:schemeClr val="bg1"/>
                </a:solidFill>
              </a:defRPr>
            </a:lvl3pPr>
            <a:lvl4pPr marL="1028622" indent="0">
              <a:buNone/>
              <a:defRPr lang="en-US" sz="1200" dirty="0" smtClean="0">
                <a:solidFill>
                  <a:schemeClr val="bg1"/>
                </a:solidFill>
              </a:defRPr>
            </a:lvl4pPr>
            <a:lvl5pPr marL="1371498" indent="0">
              <a:buNone/>
              <a:defRPr lang="en-US" sz="12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vel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 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43591F31-12A2-41B8-B0F0-AC9F3757BE8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92001" y="3393699"/>
            <a:ext cx="3180522" cy="321362"/>
          </a:xfrm>
        </p:spPr>
        <p:txBody>
          <a:bodyPr bIns="0" anchor="b" anchorCtr="0"/>
          <a:lstStyle>
            <a:lvl1pPr marL="0" indent="0">
              <a:lnSpc>
                <a:spcPts val="1650"/>
              </a:lnSpc>
              <a:spcBef>
                <a:spcPts val="0"/>
              </a:spcBef>
              <a:buNone/>
              <a:def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lang="en-US" sz="1200" dirty="0" smtClean="0">
                <a:solidFill>
                  <a:schemeClr val="bg1"/>
                </a:solidFill>
              </a:defRPr>
            </a:lvl2pPr>
            <a:lvl3pPr marL="685748" indent="0">
              <a:buNone/>
              <a:defRPr lang="en-US" sz="1200" dirty="0" smtClean="0">
                <a:solidFill>
                  <a:schemeClr val="bg1"/>
                </a:solidFill>
              </a:defRPr>
            </a:lvl3pPr>
            <a:lvl4pPr marL="1028622" indent="0">
              <a:buNone/>
              <a:defRPr lang="en-US" sz="1200" dirty="0" smtClean="0">
                <a:solidFill>
                  <a:schemeClr val="bg1"/>
                </a:solidFill>
              </a:defRPr>
            </a:lvl4pPr>
            <a:lvl5pPr marL="1371498" indent="0">
              <a:buNone/>
              <a:defRPr lang="en-US" sz="12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Item #5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6309C22-2BA2-40E5-B71A-673841EFE282}"/>
              </a:ext>
            </a:extLst>
          </p:cNvPr>
          <p:cNvSpPr/>
          <p:nvPr userDrawn="1"/>
        </p:nvSpPr>
        <p:spPr>
          <a:xfrm>
            <a:off x="4657725" y="3393700"/>
            <a:ext cx="770280" cy="1027040"/>
          </a:xfrm>
          <a:prstGeom prst="ellipse">
            <a:avLst/>
          </a:prstGeom>
          <a:solidFill>
            <a:srgbClr val="7C0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BC5B9D14-B737-4954-B013-DBC63F582F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2001" y="2529820"/>
            <a:ext cx="3180522" cy="586410"/>
          </a:xfrm>
        </p:spPr>
        <p:txBody>
          <a:bodyPr bIns="0" anchor="t" anchorCtr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lang="en-US" sz="1200" dirty="0" smtClean="0">
                <a:solidFill>
                  <a:schemeClr val="bg1"/>
                </a:solidFill>
              </a:defRPr>
            </a:lvl2pPr>
            <a:lvl3pPr marL="685748" indent="0">
              <a:buNone/>
              <a:defRPr lang="en-US" sz="1200" dirty="0" smtClean="0">
                <a:solidFill>
                  <a:schemeClr val="bg1"/>
                </a:solidFill>
              </a:defRPr>
            </a:lvl3pPr>
            <a:lvl4pPr marL="1028622" indent="0">
              <a:buNone/>
              <a:defRPr lang="en-US" sz="1200" dirty="0" smtClean="0">
                <a:solidFill>
                  <a:schemeClr val="bg1"/>
                </a:solidFill>
              </a:defRPr>
            </a:lvl4pPr>
            <a:lvl5pPr marL="1371498" indent="0">
              <a:buNone/>
              <a:defRPr lang="en-US" sz="12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vel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9BF78926-8000-4E98-A199-13901734DB5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2001" y="2089189"/>
            <a:ext cx="3180522" cy="321362"/>
          </a:xfrm>
        </p:spPr>
        <p:txBody>
          <a:bodyPr bIns="0" anchor="b" anchorCtr="0"/>
          <a:lstStyle>
            <a:lvl1pPr marL="0" indent="0">
              <a:lnSpc>
                <a:spcPts val="1650"/>
              </a:lnSpc>
              <a:spcBef>
                <a:spcPts val="0"/>
              </a:spcBef>
              <a:buNone/>
              <a:def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lang="en-US" sz="1200" dirty="0" smtClean="0">
                <a:solidFill>
                  <a:schemeClr val="bg1"/>
                </a:solidFill>
              </a:defRPr>
            </a:lvl2pPr>
            <a:lvl3pPr marL="685748" indent="0">
              <a:buNone/>
              <a:defRPr lang="en-US" sz="1200" dirty="0" smtClean="0">
                <a:solidFill>
                  <a:schemeClr val="bg1"/>
                </a:solidFill>
              </a:defRPr>
            </a:lvl3pPr>
            <a:lvl4pPr marL="1028622" indent="0">
              <a:buNone/>
              <a:defRPr lang="en-US" sz="1200" dirty="0" smtClean="0">
                <a:solidFill>
                  <a:schemeClr val="bg1"/>
                </a:solidFill>
              </a:defRPr>
            </a:lvl4pPr>
            <a:lvl5pPr marL="1371498" indent="0">
              <a:buNone/>
              <a:defRPr lang="en-US" sz="12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Item #4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8E1D16B-7B66-428E-AB09-78CEB13528AB}"/>
              </a:ext>
            </a:extLst>
          </p:cNvPr>
          <p:cNvSpPr/>
          <p:nvPr userDrawn="1"/>
        </p:nvSpPr>
        <p:spPr>
          <a:xfrm>
            <a:off x="4657725" y="2089190"/>
            <a:ext cx="770280" cy="1027040"/>
          </a:xfrm>
          <a:prstGeom prst="ellipse">
            <a:avLst/>
          </a:prstGeom>
          <a:solidFill>
            <a:srgbClr val="7C0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E53CB882-1E6B-4961-9331-02EFB80604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66045" y="2221549"/>
            <a:ext cx="553641" cy="830074"/>
          </a:xfrm>
        </p:spPr>
        <p:txBody>
          <a:bodyPr bIns="0" anchor="ctr" anchorCtr="0"/>
          <a:lstStyle>
            <a:lvl1pPr marL="0" indent="0" algn="ctr">
              <a:lnSpc>
                <a:spcPts val="3600"/>
              </a:lnSpc>
              <a:spcBef>
                <a:spcPts val="0"/>
              </a:spcBef>
              <a:buNone/>
              <a:defRPr sz="37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A67710E3-DE69-45F0-A1EC-3C992160D3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92001" y="5088318"/>
            <a:ext cx="3180522" cy="586410"/>
          </a:xfrm>
        </p:spPr>
        <p:txBody>
          <a:bodyPr bIns="0" anchor="t" anchorCtr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lang="en-US" sz="1200" dirty="0" smtClean="0">
                <a:solidFill>
                  <a:schemeClr val="bg1"/>
                </a:solidFill>
              </a:defRPr>
            </a:lvl2pPr>
            <a:lvl3pPr marL="685748" indent="0">
              <a:buNone/>
              <a:defRPr lang="en-US" sz="1200" dirty="0" smtClean="0">
                <a:solidFill>
                  <a:schemeClr val="bg1"/>
                </a:solidFill>
              </a:defRPr>
            </a:lvl3pPr>
            <a:lvl4pPr marL="1028622" indent="0">
              <a:buNone/>
              <a:defRPr lang="en-US" sz="1200" dirty="0" smtClean="0">
                <a:solidFill>
                  <a:schemeClr val="bg1"/>
                </a:solidFill>
              </a:defRPr>
            </a:lvl4pPr>
            <a:lvl5pPr marL="1371498" indent="0">
              <a:buNone/>
              <a:defRPr lang="en-US" sz="12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vel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 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3CE38EA0-9523-425C-BBB9-F3D546B748C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592001" y="4647687"/>
            <a:ext cx="3180522" cy="321362"/>
          </a:xfrm>
        </p:spPr>
        <p:txBody>
          <a:bodyPr bIns="0" anchor="b" anchorCtr="0"/>
          <a:lstStyle>
            <a:lvl1pPr marL="0" indent="0">
              <a:lnSpc>
                <a:spcPts val="1650"/>
              </a:lnSpc>
              <a:spcBef>
                <a:spcPts val="0"/>
              </a:spcBef>
              <a:buNone/>
              <a:def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lang="en-US" sz="1200" dirty="0" smtClean="0">
                <a:solidFill>
                  <a:schemeClr val="bg1"/>
                </a:solidFill>
              </a:defRPr>
            </a:lvl2pPr>
            <a:lvl3pPr marL="685748" indent="0">
              <a:buNone/>
              <a:defRPr lang="en-US" sz="1200" dirty="0" smtClean="0">
                <a:solidFill>
                  <a:schemeClr val="bg1"/>
                </a:solidFill>
              </a:defRPr>
            </a:lvl3pPr>
            <a:lvl4pPr marL="1028622" indent="0">
              <a:buNone/>
              <a:defRPr lang="en-US" sz="1200" dirty="0" smtClean="0">
                <a:solidFill>
                  <a:schemeClr val="bg1"/>
                </a:solidFill>
              </a:defRPr>
            </a:lvl4pPr>
            <a:lvl5pPr marL="1371498" indent="0">
              <a:buNone/>
              <a:defRPr lang="en-US" sz="12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Item #6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87C40E5-72D6-468E-B57C-CB8AA9AD030B}"/>
              </a:ext>
            </a:extLst>
          </p:cNvPr>
          <p:cNvSpPr/>
          <p:nvPr userDrawn="1"/>
        </p:nvSpPr>
        <p:spPr>
          <a:xfrm>
            <a:off x="4657725" y="4647688"/>
            <a:ext cx="770280" cy="1027040"/>
          </a:xfrm>
          <a:prstGeom prst="ellipse">
            <a:avLst/>
          </a:prstGeom>
          <a:solidFill>
            <a:srgbClr val="7C0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DA04E595-34AF-4821-85CD-C51C5677A7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766045" y="3561632"/>
            <a:ext cx="553641" cy="830074"/>
          </a:xfrm>
        </p:spPr>
        <p:txBody>
          <a:bodyPr bIns="0" anchor="ctr" anchorCtr="0"/>
          <a:lstStyle>
            <a:lvl1pPr marL="0" indent="0" algn="ctr">
              <a:lnSpc>
                <a:spcPts val="3600"/>
              </a:lnSpc>
              <a:spcBef>
                <a:spcPts val="0"/>
              </a:spcBef>
              <a:buNone/>
              <a:defRPr sz="37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7070842C-4E7E-4667-8584-08E013FA09F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766045" y="4808368"/>
            <a:ext cx="553641" cy="830074"/>
          </a:xfrm>
        </p:spPr>
        <p:txBody>
          <a:bodyPr bIns="0" anchor="ctr" anchorCtr="0"/>
          <a:lstStyle>
            <a:lvl1pPr marL="0" indent="0" algn="ctr">
              <a:lnSpc>
                <a:spcPts val="3600"/>
              </a:lnSpc>
              <a:spcBef>
                <a:spcPts val="0"/>
              </a:spcBef>
              <a:buNone/>
              <a:defRPr sz="37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CC4F7D02-9992-4B6D-8A5B-8CD56F92B38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50570" y="2221549"/>
            <a:ext cx="553641" cy="830074"/>
          </a:xfrm>
        </p:spPr>
        <p:txBody>
          <a:bodyPr bIns="0" anchor="ctr" anchorCtr="0"/>
          <a:lstStyle>
            <a:lvl1pPr marL="0" indent="0" algn="ctr">
              <a:lnSpc>
                <a:spcPts val="3600"/>
              </a:lnSpc>
              <a:spcBef>
                <a:spcPts val="0"/>
              </a:spcBef>
              <a:buNone/>
              <a:defRPr sz="37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6A1D3DC-B4E9-4BD1-8836-CD42324F405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0570" y="3561632"/>
            <a:ext cx="553641" cy="830074"/>
          </a:xfrm>
        </p:spPr>
        <p:txBody>
          <a:bodyPr bIns="0" anchor="ctr" anchorCtr="0"/>
          <a:lstStyle>
            <a:lvl1pPr marL="0" indent="0" algn="ctr">
              <a:lnSpc>
                <a:spcPts val="3600"/>
              </a:lnSpc>
              <a:spcBef>
                <a:spcPts val="0"/>
              </a:spcBef>
              <a:buNone/>
              <a:defRPr sz="37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2E7D8FC6-84B6-444A-847D-1C894DD50CC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0570" y="4808368"/>
            <a:ext cx="553641" cy="830074"/>
          </a:xfrm>
        </p:spPr>
        <p:txBody>
          <a:bodyPr bIns="0" anchor="ctr" anchorCtr="0"/>
          <a:lstStyle>
            <a:lvl1pPr marL="0" indent="0" algn="ctr">
              <a:lnSpc>
                <a:spcPts val="3600"/>
              </a:lnSpc>
              <a:spcBef>
                <a:spcPts val="0"/>
              </a:spcBef>
              <a:buNone/>
              <a:defRPr sz="37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5A4A6758-8273-45C7-98F5-4CEDEA81A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42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1A0F-3B08-4A4E-830C-F3BF46B6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0423C-3178-43A3-8727-8AE40E8B8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F29-A26A-4B4A-8620-224856C65CE0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C0D26-CAFA-459D-B091-1BC78BB93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C255C-E885-462E-8DF5-7D88AA670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  <p:sp>
        <p:nvSpPr>
          <p:cNvPr id="66" name="Text Placeholder 55">
            <a:extLst>
              <a:ext uri="{FF2B5EF4-FFF2-40B4-BE49-F238E27FC236}">
                <a16:creationId xmlns:a16="http://schemas.microsoft.com/office/drawing/2014/main" id="{E5ADCE9E-E4AD-4AEF-A94F-41393D4849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945" y="3946494"/>
            <a:ext cx="1421296" cy="473309"/>
          </a:xfrm>
        </p:spPr>
        <p:txBody>
          <a:bodyPr bIns="0" anchor="b" anchorCtr="0"/>
          <a:lstStyle>
            <a:lvl1pPr marL="0" indent="0" algn="l">
              <a:lnSpc>
                <a:spcPts val="21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Process</a:t>
            </a:r>
          </a:p>
        </p:txBody>
      </p:sp>
      <p:sp>
        <p:nvSpPr>
          <p:cNvPr id="67" name="Text Placeholder 55">
            <a:extLst>
              <a:ext uri="{FF2B5EF4-FFF2-40B4-BE49-F238E27FC236}">
                <a16:creationId xmlns:a16="http://schemas.microsoft.com/office/drawing/2014/main" id="{D9145788-952E-4941-8CF5-0D9CDD4DE78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7945" y="4527474"/>
            <a:ext cx="1421296" cy="959582"/>
          </a:xfrm>
        </p:spPr>
        <p:txBody>
          <a:bodyPr bIns="0"/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.</a:t>
            </a:r>
          </a:p>
        </p:txBody>
      </p:sp>
      <p:sp>
        <p:nvSpPr>
          <p:cNvPr id="68" name="Freeform 1">
            <a:extLst>
              <a:ext uri="{FF2B5EF4-FFF2-40B4-BE49-F238E27FC236}">
                <a16:creationId xmlns:a16="http://schemas.microsoft.com/office/drawing/2014/main" id="{9E42FE19-48E1-463D-9A23-E3802B9168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5776" y="2559982"/>
            <a:ext cx="2412171" cy="1284702"/>
          </a:xfrm>
          <a:custGeom>
            <a:avLst/>
            <a:gdLst>
              <a:gd name="T0" fmla="*/ 5639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9 w 7144"/>
              <a:gd name="T9" fmla="*/ 3557 h 3558"/>
              <a:gd name="T10" fmla="*/ 7143 w 7144"/>
              <a:gd name="T11" fmla="*/ 1792 h 3558"/>
              <a:gd name="T12" fmla="*/ 5639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39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9" y="3557"/>
                </a:lnTo>
                <a:lnTo>
                  <a:pt x="7143" y="1792"/>
                </a:lnTo>
                <a:lnTo>
                  <a:pt x="5639" y="0"/>
                </a:lnTo>
              </a:path>
            </a:pathLst>
          </a:custGeom>
          <a:solidFill>
            <a:srgbClr val="78A2B6"/>
          </a:solidFill>
          <a:ln>
            <a:noFill/>
          </a:ln>
          <a:effectLst/>
        </p:spPr>
        <p:txBody>
          <a:bodyPr wrap="none" lIns="182839" tIns="91419" rIns="182839" bIns="91419" anchor="ctr"/>
          <a:lstStyle/>
          <a:p>
            <a:endParaRPr lang="en-US" sz="1350">
              <a:solidFill>
                <a:srgbClr val="7030A0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69" name="Freeform 2">
            <a:extLst>
              <a:ext uri="{FF2B5EF4-FFF2-40B4-BE49-F238E27FC236}">
                <a16:creationId xmlns:a16="http://schemas.microsoft.com/office/drawing/2014/main" id="{0DD4D37C-6114-4996-8B5E-33CF312083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91568" y="2559982"/>
            <a:ext cx="2412171" cy="1284702"/>
          </a:xfrm>
          <a:custGeom>
            <a:avLst/>
            <a:gdLst>
              <a:gd name="T0" fmla="*/ 5668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8 w 7144"/>
              <a:gd name="T9" fmla="*/ 3557 h 3558"/>
              <a:gd name="T10" fmla="*/ 7143 w 7144"/>
              <a:gd name="T11" fmla="*/ 1792 h 3558"/>
              <a:gd name="T12" fmla="*/ 5668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68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8" y="3557"/>
                </a:lnTo>
                <a:lnTo>
                  <a:pt x="7143" y="1792"/>
                </a:lnTo>
                <a:lnTo>
                  <a:pt x="5668" y="0"/>
                </a:lnTo>
              </a:path>
            </a:pathLst>
          </a:custGeom>
          <a:solidFill>
            <a:srgbClr val="78A2B6"/>
          </a:solidFill>
          <a:ln>
            <a:noFill/>
          </a:ln>
          <a:effectLst/>
        </p:spPr>
        <p:txBody>
          <a:bodyPr wrap="none" lIns="182839" tIns="91419" rIns="182839" bIns="91419" anchor="ctr"/>
          <a:lstStyle/>
          <a:p>
            <a:endParaRPr lang="en-US" sz="1350">
              <a:solidFill>
                <a:srgbClr val="7030A0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70" name="Freeform 1">
            <a:extLst>
              <a:ext uri="{FF2B5EF4-FFF2-40B4-BE49-F238E27FC236}">
                <a16:creationId xmlns:a16="http://schemas.microsoft.com/office/drawing/2014/main" id="{15DA022E-CD5A-4777-88D3-FBE63F7FD9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95976" y="2559982"/>
            <a:ext cx="2412171" cy="1284702"/>
          </a:xfrm>
          <a:custGeom>
            <a:avLst/>
            <a:gdLst>
              <a:gd name="T0" fmla="*/ 5639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9 w 7144"/>
              <a:gd name="T9" fmla="*/ 3557 h 3558"/>
              <a:gd name="T10" fmla="*/ 7143 w 7144"/>
              <a:gd name="T11" fmla="*/ 1792 h 3558"/>
              <a:gd name="T12" fmla="*/ 5639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39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9" y="3557"/>
                </a:lnTo>
                <a:lnTo>
                  <a:pt x="7143" y="1792"/>
                </a:lnTo>
                <a:lnTo>
                  <a:pt x="5639" y="0"/>
                </a:lnTo>
              </a:path>
            </a:pathLst>
          </a:custGeom>
          <a:solidFill>
            <a:srgbClr val="78A2B6"/>
          </a:solidFill>
          <a:ln>
            <a:noFill/>
          </a:ln>
          <a:effectLst/>
        </p:spPr>
        <p:txBody>
          <a:bodyPr wrap="none" lIns="182839" tIns="91419" rIns="182839" bIns="91419" anchor="ctr"/>
          <a:lstStyle/>
          <a:p>
            <a:endParaRPr lang="en-US" sz="1350">
              <a:solidFill>
                <a:srgbClr val="7030A0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71" name="Freeform 2">
            <a:extLst>
              <a:ext uri="{FF2B5EF4-FFF2-40B4-BE49-F238E27FC236}">
                <a16:creationId xmlns:a16="http://schemas.microsoft.com/office/drawing/2014/main" id="{C53A12BF-4FB5-483E-900D-CDDA640F5F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03230" y="2559982"/>
            <a:ext cx="2412171" cy="1284702"/>
          </a:xfrm>
          <a:custGeom>
            <a:avLst/>
            <a:gdLst>
              <a:gd name="T0" fmla="*/ 5668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8 w 7144"/>
              <a:gd name="T9" fmla="*/ 3557 h 3558"/>
              <a:gd name="T10" fmla="*/ 7143 w 7144"/>
              <a:gd name="T11" fmla="*/ 1792 h 3558"/>
              <a:gd name="T12" fmla="*/ 5668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68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8" y="3557"/>
                </a:lnTo>
                <a:lnTo>
                  <a:pt x="7143" y="1792"/>
                </a:lnTo>
                <a:lnTo>
                  <a:pt x="5668" y="0"/>
                </a:lnTo>
              </a:path>
            </a:pathLst>
          </a:custGeom>
          <a:solidFill>
            <a:srgbClr val="78A2B6"/>
          </a:solidFill>
          <a:ln>
            <a:noFill/>
          </a:ln>
          <a:effectLst/>
        </p:spPr>
        <p:txBody>
          <a:bodyPr wrap="none" lIns="182839" tIns="91419" rIns="182839" bIns="91419" anchor="ctr"/>
          <a:lstStyle/>
          <a:p>
            <a:endParaRPr lang="en-US" sz="1350">
              <a:solidFill>
                <a:srgbClr val="7030A0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72" name="Text Placeholder 55">
            <a:extLst>
              <a:ext uri="{FF2B5EF4-FFF2-40B4-BE49-F238E27FC236}">
                <a16:creationId xmlns:a16="http://schemas.microsoft.com/office/drawing/2014/main" id="{261065B2-A760-43AD-B407-AC6B669E39B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897946" y="3946494"/>
            <a:ext cx="1421296" cy="473309"/>
          </a:xfrm>
        </p:spPr>
        <p:txBody>
          <a:bodyPr bIns="0" anchor="b" anchorCtr="0"/>
          <a:lstStyle>
            <a:lvl1pPr marL="0" indent="0" algn="l">
              <a:lnSpc>
                <a:spcPts val="21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Process</a:t>
            </a:r>
          </a:p>
        </p:txBody>
      </p:sp>
      <p:sp>
        <p:nvSpPr>
          <p:cNvPr id="73" name="Text Placeholder 55">
            <a:extLst>
              <a:ext uri="{FF2B5EF4-FFF2-40B4-BE49-F238E27FC236}">
                <a16:creationId xmlns:a16="http://schemas.microsoft.com/office/drawing/2014/main" id="{1B349D51-BC96-4771-97CE-D15F6B78FD4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897946" y="4527474"/>
            <a:ext cx="1421296" cy="959582"/>
          </a:xfrm>
        </p:spPr>
        <p:txBody>
          <a:bodyPr bIns="0"/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.</a:t>
            </a:r>
          </a:p>
        </p:txBody>
      </p:sp>
      <p:sp>
        <p:nvSpPr>
          <p:cNvPr id="74" name="Text Placeholder 55">
            <a:extLst>
              <a:ext uri="{FF2B5EF4-FFF2-40B4-BE49-F238E27FC236}">
                <a16:creationId xmlns:a16="http://schemas.microsoft.com/office/drawing/2014/main" id="{C069241E-56FB-4EAA-9752-CEC87D9A6D1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925550" y="3946494"/>
            <a:ext cx="1421296" cy="473309"/>
          </a:xfrm>
        </p:spPr>
        <p:txBody>
          <a:bodyPr bIns="0" anchor="b" anchorCtr="0"/>
          <a:lstStyle>
            <a:lvl1pPr marL="0" indent="0" algn="l">
              <a:lnSpc>
                <a:spcPts val="21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Process</a:t>
            </a:r>
          </a:p>
        </p:txBody>
      </p:sp>
      <p:sp>
        <p:nvSpPr>
          <p:cNvPr id="75" name="Text Placeholder 55">
            <a:extLst>
              <a:ext uri="{FF2B5EF4-FFF2-40B4-BE49-F238E27FC236}">
                <a16:creationId xmlns:a16="http://schemas.microsoft.com/office/drawing/2014/main" id="{EE4FBE5D-78AC-4EC2-9972-827D54D7D01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925550" y="4527474"/>
            <a:ext cx="1421296" cy="959582"/>
          </a:xfrm>
        </p:spPr>
        <p:txBody>
          <a:bodyPr bIns="0"/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.</a:t>
            </a:r>
          </a:p>
        </p:txBody>
      </p:sp>
      <p:sp>
        <p:nvSpPr>
          <p:cNvPr id="76" name="Text Placeholder 55">
            <a:extLst>
              <a:ext uri="{FF2B5EF4-FFF2-40B4-BE49-F238E27FC236}">
                <a16:creationId xmlns:a16="http://schemas.microsoft.com/office/drawing/2014/main" id="{F4E6D8D6-5942-48F4-9558-241AE3C4D65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965043" y="3946494"/>
            <a:ext cx="1421296" cy="473309"/>
          </a:xfrm>
        </p:spPr>
        <p:txBody>
          <a:bodyPr bIns="0" anchor="b" anchorCtr="0"/>
          <a:lstStyle>
            <a:lvl1pPr marL="0" indent="0" algn="l">
              <a:lnSpc>
                <a:spcPts val="21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Process</a:t>
            </a:r>
          </a:p>
        </p:txBody>
      </p:sp>
      <p:sp>
        <p:nvSpPr>
          <p:cNvPr id="77" name="Text Placeholder 55">
            <a:extLst>
              <a:ext uri="{FF2B5EF4-FFF2-40B4-BE49-F238E27FC236}">
                <a16:creationId xmlns:a16="http://schemas.microsoft.com/office/drawing/2014/main" id="{E617A342-8F7C-452F-BFB6-47C7C972DCB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965043" y="4527474"/>
            <a:ext cx="1421296" cy="959582"/>
          </a:xfrm>
        </p:spPr>
        <p:txBody>
          <a:bodyPr bIns="0"/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.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F3C5CE5-4889-4552-8522-7B82DCF7E3EB}"/>
              </a:ext>
            </a:extLst>
          </p:cNvPr>
          <p:cNvGrpSpPr/>
          <p:nvPr userDrawn="1"/>
        </p:nvGrpSpPr>
        <p:grpSpPr>
          <a:xfrm>
            <a:off x="1417753" y="2754646"/>
            <a:ext cx="707795" cy="891899"/>
            <a:chOff x="1420044" y="3221629"/>
            <a:chExt cx="894969" cy="845820"/>
          </a:xfrm>
        </p:grpSpPr>
        <p:sp>
          <p:nvSpPr>
            <p:cNvPr id="79" name="Freeform 66">
              <a:extLst>
                <a:ext uri="{FF2B5EF4-FFF2-40B4-BE49-F238E27FC236}">
                  <a16:creationId xmlns:a16="http://schemas.microsoft.com/office/drawing/2014/main" id="{BEF0F8A0-2E0A-4CBF-80F5-ABA606F53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044" y="3221629"/>
              <a:ext cx="65151" cy="845820"/>
            </a:xfrm>
            <a:custGeom>
              <a:avLst/>
              <a:gdLst>
                <a:gd name="T0" fmla="*/ 8 w 17"/>
                <a:gd name="T1" fmla="*/ 222 h 222"/>
                <a:gd name="T2" fmla="*/ 0 w 17"/>
                <a:gd name="T3" fmla="*/ 213 h 222"/>
                <a:gd name="T4" fmla="*/ 0 w 17"/>
                <a:gd name="T5" fmla="*/ 8 h 222"/>
                <a:gd name="T6" fmla="*/ 8 w 17"/>
                <a:gd name="T7" fmla="*/ 0 h 222"/>
                <a:gd name="T8" fmla="*/ 17 w 17"/>
                <a:gd name="T9" fmla="*/ 8 h 222"/>
                <a:gd name="T10" fmla="*/ 17 w 17"/>
                <a:gd name="T11" fmla="*/ 213 h 222"/>
                <a:gd name="T12" fmla="*/ 8 w 17"/>
                <a:gd name="T13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22">
                  <a:moveTo>
                    <a:pt x="8" y="222"/>
                  </a:moveTo>
                  <a:cubicBezTo>
                    <a:pt x="4" y="222"/>
                    <a:pt x="0" y="218"/>
                    <a:pt x="0" y="2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213"/>
                    <a:pt x="17" y="213"/>
                    <a:pt x="17" y="213"/>
                  </a:cubicBezTo>
                  <a:cubicBezTo>
                    <a:pt x="17" y="218"/>
                    <a:pt x="13" y="222"/>
                    <a:pt x="8" y="222"/>
                  </a:cubicBezTo>
                  <a:close/>
                </a:path>
              </a:pathLst>
            </a:custGeom>
            <a:solidFill>
              <a:srgbClr val="7C0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80" name="Freeform 67">
              <a:extLst>
                <a:ext uri="{FF2B5EF4-FFF2-40B4-BE49-F238E27FC236}">
                  <a16:creationId xmlns:a16="http://schemas.microsoft.com/office/drawing/2014/main" id="{9AB640A6-6E78-422A-8498-A6D1071A5D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7773" y="3267349"/>
              <a:ext cx="777240" cy="648081"/>
            </a:xfrm>
            <a:custGeom>
              <a:avLst/>
              <a:gdLst>
                <a:gd name="T0" fmla="*/ 46 w 204"/>
                <a:gd name="T1" fmla="*/ 17 h 170"/>
                <a:gd name="T2" fmla="*/ 95 w 204"/>
                <a:gd name="T3" fmla="*/ 32 h 170"/>
                <a:gd name="T4" fmla="*/ 158 w 204"/>
                <a:gd name="T5" fmla="*/ 49 h 170"/>
                <a:gd name="T6" fmla="*/ 180 w 204"/>
                <a:gd name="T7" fmla="*/ 46 h 170"/>
                <a:gd name="T8" fmla="*/ 187 w 204"/>
                <a:gd name="T9" fmla="*/ 52 h 170"/>
                <a:gd name="T10" fmla="*/ 187 w 204"/>
                <a:gd name="T11" fmla="*/ 142 h 170"/>
                <a:gd name="T12" fmla="*/ 184 w 204"/>
                <a:gd name="T13" fmla="*/ 147 h 170"/>
                <a:gd name="T14" fmla="*/ 158 w 204"/>
                <a:gd name="T15" fmla="*/ 153 h 170"/>
                <a:gd name="T16" fmla="*/ 109 w 204"/>
                <a:gd name="T17" fmla="*/ 139 h 170"/>
                <a:gd name="T18" fmla="*/ 46 w 204"/>
                <a:gd name="T19" fmla="*/ 122 h 170"/>
                <a:gd name="T20" fmla="*/ 24 w 204"/>
                <a:gd name="T21" fmla="*/ 124 h 170"/>
                <a:gd name="T22" fmla="*/ 17 w 204"/>
                <a:gd name="T23" fmla="*/ 119 h 170"/>
                <a:gd name="T24" fmla="*/ 17 w 204"/>
                <a:gd name="T25" fmla="*/ 29 h 170"/>
                <a:gd name="T26" fmla="*/ 20 w 204"/>
                <a:gd name="T27" fmla="*/ 24 h 170"/>
                <a:gd name="T28" fmla="*/ 46 w 204"/>
                <a:gd name="T29" fmla="*/ 17 h 170"/>
                <a:gd name="T30" fmla="*/ 46 w 204"/>
                <a:gd name="T31" fmla="*/ 0 h 170"/>
                <a:gd name="T32" fmla="*/ 2 w 204"/>
                <a:gd name="T33" fmla="*/ 15 h 170"/>
                <a:gd name="T34" fmla="*/ 0 w 204"/>
                <a:gd name="T35" fmla="*/ 19 h 170"/>
                <a:gd name="T36" fmla="*/ 0 w 204"/>
                <a:gd name="T37" fmla="*/ 145 h 170"/>
                <a:gd name="T38" fmla="*/ 8 w 204"/>
                <a:gd name="T39" fmla="*/ 149 h 170"/>
                <a:gd name="T40" fmla="*/ 46 w 204"/>
                <a:gd name="T41" fmla="*/ 139 h 170"/>
                <a:gd name="T42" fmla="*/ 158 w 204"/>
                <a:gd name="T43" fmla="*/ 170 h 170"/>
                <a:gd name="T44" fmla="*/ 202 w 204"/>
                <a:gd name="T45" fmla="*/ 156 h 170"/>
                <a:gd name="T46" fmla="*/ 204 w 204"/>
                <a:gd name="T47" fmla="*/ 152 h 170"/>
                <a:gd name="T48" fmla="*/ 204 w 204"/>
                <a:gd name="T49" fmla="*/ 26 h 170"/>
                <a:gd name="T50" fmla="*/ 196 w 204"/>
                <a:gd name="T51" fmla="*/ 21 h 170"/>
                <a:gd name="T52" fmla="*/ 158 w 204"/>
                <a:gd name="T53" fmla="*/ 32 h 170"/>
                <a:gd name="T54" fmla="*/ 46 w 204"/>
                <a:gd name="T5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4" h="170">
                  <a:moveTo>
                    <a:pt x="46" y="17"/>
                  </a:moveTo>
                  <a:cubicBezTo>
                    <a:pt x="62" y="17"/>
                    <a:pt x="78" y="24"/>
                    <a:pt x="95" y="32"/>
                  </a:cubicBezTo>
                  <a:cubicBezTo>
                    <a:pt x="115" y="40"/>
                    <a:pt x="135" y="49"/>
                    <a:pt x="158" y="49"/>
                  </a:cubicBezTo>
                  <a:cubicBezTo>
                    <a:pt x="165" y="49"/>
                    <a:pt x="173" y="48"/>
                    <a:pt x="180" y="46"/>
                  </a:cubicBezTo>
                  <a:cubicBezTo>
                    <a:pt x="183" y="45"/>
                    <a:pt x="187" y="48"/>
                    <a:pt x="187" y="52"/>
                  </a:cubicBezTo>
                  <a:cubicBezTo>
                    <a:pt x="187" y="142"/>
                    <a:pt x="187" y="142"/>
                    <a:pt x="187" y="142"/>
                  </a:cubicBezTo>
                  <a:cubicBezTo>
                    <a:pt x="187" y="144"/>
                    <a:pt x="186" y="146"/>
                    <a:pt x="184" y="147"/>
                  </a:cubicBezTo>
                  <a:cubicBezTo>
                    <a:pt x="175" y="151"/>
                    <a:pt x="167" y="153"/>
                    <a:pt x="158" y="153"/>
                  </a:cubicBezTo>
                  <a:cubicBezTo>
                    <a:pt x="142" y="153"/>
                    <a:pt x="126" y="146"/>
                    <a:pt x="109" y="139"/>
                  </a:cubicBezTo>
                  <a:cubicBezTo>
                    <a:pt x="89" y="130"/>
                    <a:pt x="69" y="122"/>
                    <a:pt x="46" y="122"/>
                  </a:cubicBezTo>
                  <a:cubicBezTo>
                    <a:pt x="39" y="122"/>
                    <a:pt x="31" y="123"/>
                    <a:pt x="24" y="124"/>
                  </a:cubicBezTo>
                  <a:cubicBezTo>
                    <a:pt x="21" y="125"/>
                    <a:pt x="17" y="123"/>
                    <a:pt x="17" y="11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7"/>
                    <a:pt x="18" y="25"/>
                    <a:pt x="20" y="24"/>
                  </a:cubicBezTo>
                  <a:cubicBezTo>
                    <a:pt x="29" y="20"/>
                    <a:pt x="37" y="17"/>
                    <a:pt x="46" y="17"/>
                  </a:cubicBezTo>
                  <a:moveTo>
                    <a:pt x="46" y="0"/>
                  </a:moveTo>
                  <a:cubicBezTo>
                    <a:pt x="32" y="0"/>
                    <a:pt x="18" y="4"/>
                    <a:pt x="2" y="15"/>
                  </a:cubicBezTo>
                  <a:cubicBezTo>
                    <a:pt x="1" y="16"/>
                    <a:pt x="0" y="17"/>
                    <a:pt x="0" y="19"/>
                  </a:cubicBezTo>
                  <a:cubicBezTo>
                    <a:pt x="0" y="61"/>
                    <a:pt x="0" y="103"/>
                    <a:pt x="0" y="145"/>
                  </a:cubicBezTo>
                  <a:cubicBezTo>
                    <a:pt x="0" y="149"/>
                    <a:pt x="5" y="151"/>
                    <a:pt x="8" y="149"/>
                  </a:cubicBezTo>
                  <a:cubicBezTo>
                    <a:pt x="22" y="142"/>
                    <a:pt x="34" y="139"/>
                    <a:pt x="46" y="139"/>
                  </a:cubicBezTo>
                  <a:cubicBezTo>
                    <a:pt x="85" y="139"/>
                    <a:pt x="119" y="170"/>
                    <a:pt x="158" y="170"/>
                  </a:cubicBezTo>
                  <a:cubicBezTo>
                    <a:pt x="172" y="170"/>
                    <a:pt x="186" y="167"/>
                    <a:pt x="202" y="156"/>
                  </a:cubicBezTo>
                  <a:cubicBezTo>
                    <a:pt x="203" y="155"/>
                    <a:pt x="204" y="154"/>
                    <a:pt x="204" y="152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4" y="22"/>
                    <a:pt x="199" y="19"/>
                    <a:pt x="196" y="21"/>
                  </a:cubicBezTo>
                  <a:cubicBezTo>
                    <a:pt x="182" y="29"/>
                    <a:pt x="170" y="32"/>
                    <a:pt x="158" y="32"/>
                  </a:cubicBezTo>
                  <a:cubicBezTo>
                    <a:pt x="119" y="32"/>
                    <a:pt x="85" y="0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68D0B46-5636-462C-9C0A-66B022555352}"/>
              </a:ext>
            </a:extLst>
          </p:cNvPr>
          <p:cNvGrpSpPr/>
          <p:nvPr userDrawn="1"/>
        </p:nvGrpSpPr>
        <p:grpSpPr>
          <a:xfrm>
            <a:off x="3336250" y="2726789"/>
            <a:ext cx="689716" cy="908773"/>
            <a:chOff x="3525202" y="3213628"/>
            <a:chExt cx="872109" cy="861822"/>
          </a:xfrm>
        </p:grpSpPr>
        <p:sp>
          <p:nvSpPr>
            <p:cNvPr id="82" name="Freeform 60">
              <a:extLst>
                <a:ext uri="{FF2B5EF4-FFF2-40B4-BE49-F238E27FC236}">
                  <a16:creationId xmlns:a16="http://schemas.microsoft.com/office/drawing/2014/main" id="{BBB642E4-31BC-4223-A51C-B461968DCF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5202" y="3213628"/>
              <a:ext cx="872109" cy="861822"/>
            </a:xfrm>
            <a:custGeom>
              <a:avLst/>
              <a:gdLst>
                <a:gd name="T0" fmla="*/ 199 w 229"/>
                <a:gd name="T1" fmla="*/ 21 h 226"/>
                <a:gd name="T2" fmla="*/ 148 w 229"/>
                <a:gd name="T3" fmla="*/ 0 h 226"/>
                <a:gd name="T4" fmla="*/ 102 w 229"/>
                <a:gd name="T5" fmla="*/ 17 h 226"/>
                <a:gd name="T6" fmla="*/ 89 w 229"/>
                <a:gd name="T7" fmla="*/ 117 h 226"/>
                <a:gd name="T8" fmla="*/ 90 w 229"/>
                <a:gd name="T9" fmla="*/ 118 h 226"/>
                <a:gd name="T10" fmla="*/ 88 w 229"/>
                <a:gd name="T11" fmla="*/ 121 h 226"/>
                <a:gd name="T12" fmla="*/ 87 w 229"/>
                <a:gd name="T13" fmla="*/ 122 h 226"/>
                <a:gd name="T14" fmla="*/ 6 w 229"/>
                <a:gd name="T15" fmla="*/ 204 h 226"/>
                <a:gd name="T16" fmla="*/ 3 w 229"/>
                <a:gd name="T17" fmla="*/ 207 h 226"/>
                <a:gd name="T18" fmla="*/ 3 w 229"/>
                <a:gd name="T19" fmla="*/ 220 h 226"/>
                <a:gd name="T20" fmla="*/ 14 w 229"/>
                <a:gd name="T21" fmla="*/ 225 h 226"/>
                <a:gd name="T22" fmla="*/ 22 w 229"/>
                <a:gd name="T23" fmla="*/ 220 h 226"/>
                <a:gd name="T24" fmla="*/ 89 w 229"/>
                <a:gd name="T25" fmla="*/ 152 h 226"/>
                <a:gd name="T26" fmla="*/ 103 w 229"/>
                <a:gd name="T27" fmla="*/ 138 h 226"/>
                <a:gd name="T28" fmla="*/ 105 w 229"/>
                <a:gd name="T29" fmla="*/ 136 h 226"/>
                <a:gd name="T30" fmla="*/ 107 w 229"/>
                <a:gd name="T31" fmla="*/ 134 h 226"/>
                <a:gd name="T32" fmla="*/ 109 w 229"/>
                <a:gd name="T33" fmla="*/ 135 h 226"/>
                <a:gd name="T34" fmla="*/ 209 w 229"/>
                <a:gd name="T35" fmla="*/ 115 h 226"/>
                <a:gd name="T36" fmla="*/ 199 w 229"/>
                <a:gd name="T37" fmla="*/ 21 h 226"/>
                <a:gd name="T38" fmla="*/ 149 w 229"/>
                <a:gd name="T39" fmla="*/ 124 h 226"/>
                <a:gd name="T40" fmla="*/ 149 w 229"/>
                <a:gd name="T41" fmla="*/ 124 h 226"/>
                <a:gd name="T42" fmla="*/ 98 w 229"/>
                <a:gd name="T43" fmla="*/ 74 h 226"/>
                <a:gd name="T44" fmla="*/ 113 w 229"/>
                <a:gd name="T45" fmla="*/ 38 h 226"/>
                <a:gd name="T46" fmla="*/ 149 w 229"/>
                <a:gd name="T47" fmla="*/ 23 h 226"/>
                <a:gd name="T48" fmla="*/ 149 w 229"/>
                <a:gd name="T49" fmla="*/ 23 h 226"/>
                <a:gd name="T50" fmla="*/ 184 w 229"/>
                <a:gd name="T51" fmla="*/ 38 h 226"/>
                <a:gd name="T52" fmla="*/ 199 w 229"/>
                <a:gd name="T53" fmla="*/ 73 h 226"/>
                <a:gd name="T54" fmla="*/ 149 w 229"/>
                <a:gd name="T55" fmla="*/ 12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9" h="226">
                  <a:moveTo>
                    <a:pt x="199" y="21"/>
                  </a:moveTo>
                  <a:cubicBezTo>
                    <a:pt x="185" y="7"/>
                    <a:pt x="167" y="0"/>
                    <a:pt x="148" y="0"/>
                  </a:cubicBezTo>
                  <a:cubicBezTo>
                    <a:pt x="132" y="0"/>
                    <a:pt x="115" y="6"/>
                    <a:pt x="102" y="17"/>
                  </a:cubicBezTo>
                  <a:cubicBezTo>
                    <a:pt x="72" y="42"/>
                    <a:pt x="66" y="84"/>
                    <a:pt x="89" y="117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88" y="121"/>
                    <a:pt x="88" y="121"/>
                    <a:pt x="88" y="121"/>
                  </a:cubicBezTo>
                  <a:cubicBezTo>
                    <a:pt x="88" y="121"/>
                    <a:pt x="87" y="122"/>
                    <a:pt x="87" y="122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5" y="205"/>
                    <a:pt x="4" y="206"/>
                    <a:pt x="3" y="207"/>
                  </a:cubicBezTo>
                  <a:cubicBezTo>
                    <a:pt x="0" y="211"/>
                    <a:pt x="0" y="216"/>
                    <a:pt x="3" y="220"/>
                  </a:cubicBezTo>
                  <a:cubicBezTo>
                    <a:pt x="5" y="223"/>
                    <a:pt x="9" y="226"/>
                    <a:pt x="14" y="225"/>
                  </a:cubicBezTo>
                  <a:cubicBezTo>
                    <a:pt x="17" y="224"/>
                    <a:pt x="19" y="223"/>
                    <a:pt x="22" y="220"/>
                  </a:cubicBezTo>
                  <a:cubicBezTo>
                    <a:pt x="44" y="198"/>
                    <a:pt x="67" y="175"/>
                    <a:pt x="89" y="152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4" y="137"/>
                    <a:pt x="104" y="137"/>
                    <a:pt x="105" y="136"/>
                  </a:cubicBezTo>
                  <a:cubicBezTo>
                    <a:pt x="107" y="134"/>
                    <a:pt x="107" y="134"/>
                    <a:pt x="107" y="134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7" y="159"/>
                    <a:pt x="190" y="144"/>
                    <a:pt x="209" y="115"/>
                  </a:cubicBezTo>
                  <a:cubicBezTo>
                    <a:pt x="229" y="85"/>
                    <a:pt x="225" y="45"/>
                    <a:pt x="199" y="21"/>
                  </a:cubicBezTo>
                  <a:close/>
                  <a:moveTo>
                    <a:pt x="149" y="124"/>
                  </a:moveTo>
                  <a:cubicBezTo>
                    <a:pt x="149" y="124"/>
                    <a:pt x="149" y="124"/>
                    <a:pt x="149" y="124"/>
                  </a:cubicBezTo>
                  <a:cubicBezTo>
                    <a:pt x="121" y="124"/>
                    <a:pt x="98" y="102"/>
                    <a:pt x="98" y="74"/>
                  </a:cubicBezTo>
                  <a:cubicBezTo>
                    <a:pt x="98" y="60"/>
                    <a:pt x="103" y="47"/>
                    <a:pt x="113" y="38"/>
                  </a:cubicBezTo>
                  <a:cubicBezTo>
                    <a:pt x="122" y="28"/>
                    <a:pt x="135" y="23"/>
                    <a:pt x="149" y="23"/>
                  </a:cubicBezTo>
                  <a:cubicBezTo>
                    <a:pt x="149" y="23"/>
                    <a:pt x="149" y="23"/>
                    <a:pt x="149" y="23"/>
                  </a:cubicBezTo>
                  <a:cubicBezTo>
                    <a:pt x="162" y="23"/>
                    <a:pt x="175" y="28"/>
                    <a:pt x="184" y="38"/>
                  </a:cubicBezTo>
                  <a:cubicBezTo>
                    <a:pt x="194" y="47"/>
                    <a:pt x="199" y="60"/>
                    <a:pt x="199" y="73"/>
                  </a:cubicBezTo>
                  <a:cubicBezTo>
                    <a:pt x="199" y="101"/>
                    <a:pt x="176" y="124"/>
                    <a:pt x="149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83" name="Freeform 61">
              <a:extLst>
                <a:ext uri="{FF2B5EF4-FFF2-40B4-BE49-F238E27FC236}">
                  <a16:creationId xmlns:a16="http://schemas.microsoft.com/office/drawing/2014/main" id="{125AAEC8-D6A1-4562-8249-89856865D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12" y="3350788"/>
              <a:ext cx="156591" cy="156591"/>
            </a:xfrm>
            <a:custGeom>
              <a:avLst/>
              <a:gdLst>
                <a:gd name="T0" fmla="*/ 38 w 41"/>
                <a:gd name="T1" fmla="*/ 0 h 41"/>
                <a:gd name="T2" fmla="*/ 36 w 41"/>
                <a:gd name="T3" fmla="*/ 0 h 41"/>
                <a:gd name="T4" fmla="*/ 35 w 41"/>
                <a:gd name="T5" fmla="*/ 0 h 41"/>
                <a:gd name="T6" fmla="*/ 34 w 41"/>
                <a:gd name="T7" fmla="*/ 0 h 41"/>
                <a:gd name="T8" fmla="*/ 34 w 41"/>
                <a:gd name="T9" fmla="*/ 0 h 41"/>
                <a:gd name="T10" fmla="*/ 30 w 41"/>
                <a:gd name="T11" fmla="*/ 1 h 41"/>
                <a:gd name="T12" fmla="*/ 0 w 41"/>
                <a:gd name="T13" fmla="*/ 30 h 41"/>
                <a:gd name="T14" fmla="*/ 0 w 41"/>
                <a:gd name="T15" fmla="*/ 39 h 41"/>
                <a:gd name="T16" fmla="*/ 3 w 41"/>
                <a:gd name="T17" fmla="*/ 41 h 41"/>
                <a:gd name="T18" fmla="*/ 6 w 41"/>
                <a:gd name="T19" fmla="*/ 38 h 41"/>
                <a:gd name="T20" fmla="*/ 6 w 41"/>
                <a:gd name="T21" fmla="*/ 36 h 41"/>
                <a:gd name="T22" fmla="*/ 6 w 41"/>
                <a:gd name="T23" fmla="*/ 36 h 41"/>
                <a:gd name="T24" fmla="*/ 33 w 41"/>
                <a:gd name="T25" fmla="*/ 7 h 41"/>
                <a:gd name="T26" fmla="*/ 35 w 41"/>
                <a:gd name="T27" fmla="*/ 7 h 41"/>
                <a:gd name="T28" fmla="*/ 39 w 41"/>
                <a:gd name="T29" fmla="*/ 6 h 41"/>
                <a:gd name="T30" fmla="*/ 41 w 41"/>
                <a:gd name="T31" fmla="*/ 3 h 41"/>
                <a:gd name="T32" fmla="*/ 38 w 41"/>
                <a:gd name="T3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38" y="0"/>
                  </a:moveTo>
                  <a:cubicBezTo>
                    <a:pt x="38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2" y="0"/>
                    <a:pt x="31" y="0"/>
                    <a:pt x="30" y="1"/>
                  </a:cubicBezTo>
                  <a:cubicBezTo>
                    <a:pt x="14" y="5"/>
                    <a:pt x="4" y="14"/>
                    <a:pt x="0" y="30"/>
                  </a:cubicBezTo>
                  <a:cubicBezTo>
                    <a:pt x="0" y="33"/>
                    <a:pt x="0" y="36"/>
                    <a:pt x="0" y="39"/>
                  </a:cubicBezTo>
                  <a:cubicBezTo>
                    <a:pt x="0" y="40"/>
                    <a:pt x="2" y="41"/>
                    <a:pt x="3" y="41"/>
                  </a:cubicBezTo>
                  <a:cubicBezTo>
                    <a:pt x="5" y="41"/>
                    <a:pt x="6" y="40"/>
                    <a:pt x="6" y="38"/>
                  </a:cubicBezTo>
                  <a:cubicBezTo>
                    <a:pt x="6" y="38"/>
                    <a:pt x="6" y="37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19"/>
                    <a:pt x="20" y="8"/>
                    <a:pt x="33" y="7"/>
                  </a:cubicBezTo>
                  <a:cubicBezTo>
                    <a:pt x="33" y="7"/>
                    <a:pt x="34" y="7"/>
                    <a:pt x="35" y="7"/>
                  </a:cubicBezTo>
                  <a:cubicBezTo>
                    <a:pt x="36" y="6"/>
                    <a:pt x="37" y="6"/>
                    <a:pt x="39" y="6"/>
                  </a:cubicBezTo>
                  <a:cubicBezTo>
                    <a:pt x="40" y="6"/>
                    <a:pt x="41" y="4"/>
                    <a:pt x="41" y="3"/>
                  </a:cubicBezTo>
                  <a:cubicBezTo>
                    <a:pt x="41" y="1"/>
                    <a:pt x="40" y="0"/>
                    <a:pt x="38" y="0"/>
                  </a:cubicBezTo>
                  <a:close/>
                </a:path>
              </a:pathLst>
            </a:custGeom>
            <a:solidFill>
              <a:srgbClr val="7C0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84" name="Freeform 6">
            <a:extLst>
              <a:ext uri="{FF2B5EF4-FFF2-40B4-BE49-F238E27FC236}">
                <a16:creationId xmlns:a16="http://schemas.microsoft.com/office/drawing/2014/main" id="{B36933DC-FE69-4766-9AFD-29A65FB645F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73665" y="2771384"/>
            <a:ext cx="617399" cy="819583"/>
          </a:xfrm>
          <a:custGeom>
            <a:avLst/>
            <a:gdLst>
              <a:gd name="T0" fmla="*/ 198 w 205"/>
              <a:gd name="T1" fmla="*/ 15 h 204"/>
              <a:gd name="T2" fmla="*/ 189 w 205"/>
              <a:gd name="T3" fmla="*/ 6 h 204"/>
              <a:gd name="T4" fmla="*/ 173 w 205"/>
              <a:gd name="T5" fmla="*/ 0 h 204"/>
              <a:gd name="T6" fmla="*/ 158 w 205"/>
              <a:gd name="T7" fmla="*/ 6 h 204"/>
              <a:gd name="T8" fmla="*/ 146 w 205"/>
              <a:gd name="T9" fmla="*/ 18 h 204"/>
              <a:gd name="T10" fmla="*/ 27 w 205"/>
              <a:gd name="T11" fmla="*/ 137 h 204"/>
              <a:gd name="T12" fmla="*/ 27 w 205"/>
              <a:gd name="T13" fmla="*/ 137 h 204"/>
              <a:gd name="T14" fmla="*/ 27 w 205"/>
              <a:gd name="T15" fmla="*/ 137 h 204"/>
              <a:gd name="T16" fmla="*/ 26 w 205"/>
              <a:gd name="T17" fmla="*/ 138 h 204"/>
              <a:gd name="T18" fmla="*/ 26 w 205"/>
              <a:gd name="T19" fmla="*/ 138 h 204"/>
              <a:gd name="T20" fmla="*/ 26 w 205"/>
              <a:gd name="T21" fmla="*/ 139 h 204"/>
              <a:gd name="T22" fmla="*/ 25 w 205"/>
              <a:gd name="T23" fmla="*/ 139 h 204"/>
              <a:gd name="T24" fmla="*/ 1 w 205"/>
              <a:gd name="T25" fmla="*/ 195 h 204"/>
              <a:gd name="T26" fmla="*/ 3 w 205"/>
              <a:gd name="T27" fmla="*/ 202 h 204"/>
              <a:gd name="T28" fmla="*/ 7 w 205"/>
              <a:gd name="T29" fmla="*/ 204 h 204"/>
              <a:gd name="T30" fmla="*/ 10 w 205"/>
              <a:gd name="T31" fmla="*/ 203 h 204"/>
              <a:gd name="T32" fmla="*/ 65 w 205"/>
              <a:gd name="T33" fmla="*/ 179 h 204"/>
              <a:gd name="T34" fmla="*/ 66 w 205"/>
              <a:gd name="T35" fmla="*/ 179 h 204"/>
              <a:gd name="T36" fmla="*/ 66 w 205"/>
              <a:gd name="T37" fmla="*/ 178 h 204"/>
              <a:gd name="T38" fmla="*/ 67 w 205"/>
              <a:gd name="T39" fmla="*/ 178 h 204"/>
              <a:gd name="T40" fmla="*/ 67 w 205"/>
              <a:gd name="T41" fmla="*/ 178 h 204"/>
              <a:gd name="T42" fmla="*/ 186 w 205"/>
              <a:gd name="T43" fmla="*/ 59 h 204"/>
              <a:gd name="T44" fmla="*/ 198 w 205"/>
              <a:gd name="T45" fmla="*/ 47 h 204"/>
              <a:gd name="T46" fmla="*/ 205 w 205"/>
              <a:gd name="T47" fmla="*/ 31 h 204"/>
              <a:gd name="T48" fmla="*/ 198 w 205"/>
              <a:gd name="T49" fmla="*/ 15 h 204"/>
              <a:gd name="T50" fmla="*/ 33 w 205"/>
              <a:gd name="T51" fmla="*/ 153 h 204"/>
              <a:gd name="T52" fmla="*/ 52 w 205"/>
              <a:gd name="T53" fmla="*/ 171 h 204"/>
              <a:gd name="T54" fmla="*/ 20 w 205"/>
              <a:gd name="T55" fmla="*/ 185 h 204"/>
              <a:gd name="T56" fmla="*/ 33 w 205"/>
              <a:gd name="T57" fmla="*/ 153 h 204"/>
              <a:gd name="T58" fmla="*/ 63 w 205"/>
              <a:gd name="T59" fmla="*/ 164 h 204"/>
              <a:gd name="T60" fmla="*/ 40 w 205"/>
              <a:gd name="T61" fmla="*/ 142 h 204"/>
              <a:gd name="T62" fmla="*/ 150 w 205"/>
              <a:gd name="T63" fmla="*/ 32 h 204"/>
              <a:gd name="T64" fmla="*/ 173 w 205"/>
              <a:gd name="T65" fmla="*/ 54 h 204"/>
              <a:gd name="T66" fmla="*/ 63 w 205"/>
              <a:gd name="T67" fmla="*/ 164 h 204"/>
              <a:gd name="T68" fmla="*/ 189 w 205"/>
              <a:gd name="T69" fmla="*/ 38 h 204"/>
              <a:gd name="T70" fmla="*/ 182 w 205"/>
              <a:gd name="T71" fmla="*/ 45 h 204"/>
              <a:gd name="T72" fmla="*/ 160 w 205"/>
              <a:gd name="T73" fmla="*/ 23 h 204"/>
              <a:gd name="T74" fmla="*/ 167 w 205"/>
              <a:gd name="T75" fmla="*/ 15 h 204"/>
              <a:gd name="T76" fmla="*/ 173 w 205"/>
              <a:gd name="T77" fmla="*/ 13 h 204"/>
              <a:gd name="T78" fmla="*/ 180 w 205"/>
              <a:gd name="T79" fmla="*/ 15 h 204"/>
              <a:gd name="T80" fmla="*/ 189 w 205"/>
              <a:gd name="T81" fmla="*/ 24 h 204"/>
              <a:gd name="T82" fmla="*/ 192 w 205"/>
              <a:gd name="T83" fmla="*/ 31 h 204"/>
              <a:gd name="T84" fmla="*/ 189 w 205"/>
              <a:gd name="T85" fmla="*/ 38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5" h="204">
                <a:moveTo>
                  <a:pt x="198" y="15"/>
                </a:moveTo>
                <a:cubicBezTo>
                  <a:pt x="189" y="6"/>
                  <a:pt x="189" y="6"/>
                  <a:pt x="189" y="6"/>
                </a:cubicBezTo>
                <a:cubicBezTo>
                  <a:pt x="185" y="2"/>
                  <a:pt x="179" y="0"/>
                  <a:pt x="173" y="0"/>
                </a:cubicBezTo>
                <a:cubicBezTo>
                  <a:pt x="168" y="0"/>
                  <a:pt x="162" y="2"/>
                  <a:pt x="158" y="6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27" y="137"/>
                  <a:pt x="27" y="137"/>
                  <a:pt x="27" y="137"/>
                </a:cubicBezTo>
                <a:cubicBezTo>
                  <a:pt x="27" y="137"/>
                  <a:pt x="27" y="137"/>
                  <a:pt x="27" y="137"/>
                </a:cubicBezTo>
                <a:cubicBezTo>
                  <a:pt x="27" y="137"/>
                  <a:pt x="27" y="137"/>
                  <a:pt x="27" y="137"/>
                </a:cubicBezTo>
                <a:cubicBezTo>
                  <a:pt x="27" y="137"/>
                  <a:pt x="27" y="137"/>
                  <a:pt x="26" y="138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26" y="138"/>
                  <a:pt x="26" y="139"/>
                  <a:pt x="26" y="139"/>
                </a:cubicBezTo>
                <a:cubicBezTo>
                  <a:pt x="26" y="139"/>
                  <a:pt x="26" y="139"/>
                  <a:pt x="25" y="139"/>
                </a:cubicBezTo>
                <a:cubicBezTo>
                  <a:pt x="1" y="195"/>
                  <a:pt x="1" y="195"/>
                  <a:pt x="1" y="195"/>
                </a:cubicBezTo>
                <a:cubicBezTo>
                  <a:pt x="0" y="197"/>
                  <a:pt x="1" y="200"/>
                  <a:pt x="3" y="202"/>
                </a:cubicBezTo>
                <a:cubicBezTo>
                  <a:pt x="4" y="203"/>
                  <a:pt x="5" y="204"/>
                  <a:pt x="7" y="204"/>
                </a:cubicBezTo>
                <a:cubicBezTo>
                  <a:pt x="8" y="204"/>
                  <a:pt x="9" y="204"/>
                  <a:pt x="10" y="203"/>
                </a:cubicBezTo>
                <a:cubicBezTo>
                  <a:pt x="65" y="179"/>
                  <a:pt x="65" y="179"/>
                  <a:pt x="65" y="179"/>
                </a:cubicBezTo>
                <a:cubicBezTo>
                  <a:pt x="65" y="179"/>
                  <a:pt x="66" y="179"/>
                  <a:pt x="66" y="179"/>
                </a:cubicBezTo>
                <a:cubicBezTo>
                  <a:pt x="66" y="179"/>
                  <a:pt x="66" y="179"/>
                  <a:pt x="66" y="178"/>
                </a:cubicBezTo>
                <a:cubicBezTo>
                  <a:pt x="67" y="178"/>
                  <a:pt x="67" y="178"/>
                  <a:pt x="67" y="178"/>
                </a:cubicBezTo>
                <a:cubicBezTo>
                  <a:pt x="67" y="178"/>
                  <a:pt x="67" y="178"/>
                  <a:pt x="67" y="178"/>
                </a:cubicBezTo>
                <a:cubicBezTo>
                  <a:pt x="186" y="59"/>
                  <a:pt x="186" y="59"/>
                  <a:pt x="186" y="59"/>
                </a:cubicBezTo>
                <a:cubicBezTo>
                  <a:pt x="198" y="47"/>
                  <a:pt x="198" y="47"/>
                  <a:pt x="198" y="47"/>
                </a:cubicBezTo>
                <a:cubicBezTo>
                  <a:pt x="202" y="43"/>
                  <a:pt x="205" y="37"/>
                  <a:pt x="205" y="31"/>
                </a:cubicBezTo>
                <a:cubicBezTo>
                  <a:pt x="205" y="25"/>
                  <a:pt x="202" y="19"/>
                  <a:pt x="198" y="15"/>
                </a:cubicBezTo>
                <a:close/>
                <a:moveTo>
                  <a:pt x="33" y="153"/>
                </a:moveTo>
                <a:cubicBezTo>
                  <a:pt x="52" y="171"/>
                  <a:pt x="52" y="171"/>
                  <a:pt x="52" y="171"/>
                </a:cubicBezTo>
                <a:cubicBezTo>
                  <a:pt x="20" y="185"/>
                  <a:pt x="20" y="185"/>
                  <a:pt x="20" y="185"/>
                </a:cubicBezTo>
                <a:lnTo>
                  <a:pt x="33" y="153"/>
                </a:lnTo>
                <a:close/>
                <a:moveTo>
                  <a:pt x="63" y="164"/>
                </a:moveTo>
                <a:cubicBezTo>
                  <a:pt x="40" y="142"/>
                  <a:pt x="40" y="142"/>
                  <a:pt x="40" y="142"/>
                </a:cubicBezTo>
                <a:cubicBezTo>
                  <a:pt x="150" y="32"/>
                  <a:pt x="150" y="32"/>
                  <a:pt x="150" y="32"/>
                </a:cubicBezTo>
                <a:cubicBezTo>
                  <a:pt x="173" y="54"/>
                  <a:pt x="173" y="54"/>
                  <a:pt x="173" y="54"/>
                </a:cubicBezTo>
                <a:lnTo>
                  <a:pt x="63" y="164"/>
                </a:lnTo>
                <a:close/>
                <a:moveTo>
                  <a:pt x="189" y="38"/>
                </a:moveTo>
                <a:cubicBezTo>
                  <a:pt x="182" y="45"/>
                  <a:pt x="182" y="45"/>
                  <a:pt x="182" y="45"/>
                </a:cubicBezTo>
                <a:cubicBezTo>
                  <a:pt x="160" y="23"/>
                  <a:pt x="160" y="23"/>
                  <a:pt x="160" y="23"/>
                </a:cubicBezTo>
                <a:cubicBezTo>
                  <a:pt x="167" y="15"/>
                  <a:pt x="167" y="15"/>
                  <a:pt x="167" y="15"/>
                </a:cubicBezTo>
                <a:cubicBezTo>
                  <a:pt x="169" y="14"/>
                  <a:pt x="171" y="13"/>
                  <a:pt x="173" y="13"/>
                </a:cubicBezTo>
                <a:cubicBezTo>
                  <a:pt x="176" y="13"/>
                  <a:pt x="178" y="14"/>
                  <a:pt x="180" y="15"/>
                </a:cubicBezTo>
                <a:cubicBezTo>
                  <a:pt x="189" y="24"/>
                  <a:pt x="189" y="24"/>
                  <a:pt x="189" y="24"/>
                </a:cubicBezTo>
                <a:cubicBezTo>
                  <a:pt x="191" y="26"/>
                  <a:pt x="192" y="29"/>
                  <a:pt x="192" y="31"/>
                </a:cubicBezTo>
                <a:cubicBezTo>
                  <a:pt x="192" y="34"/>
                  <a:pt x="191" y="36"/>
                  <a:pt x="18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30A0"/>
              </a:solidFill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358E257-82FE-4F8C-A9C0-812B0102F974}"/>
              </a:ext>
            </a:extLst>
          </p:cNvPr>
          <p:cNvGrpSpPr/>
          <p:nvPr userDrawn="1"/>
        </p:nvGrpSpPr>
        <p:grpSpPr>
          <a:xfrm>
            <a:off x="7344392" y="2757523"/>
            <a:ext cx="662597" cy="847304"/>
            <a:chOff x="9756203" y="3241060"/>
            <a:chExt cx="837819" cy="803529"/>
          </a:xfrm>
        </p:grpSpPr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DAB9DC59-E499-4ED0-AB03-7D83647E2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6792" y="3263920"/>
              <a:ext cx="697230" cy="537210"/>
            </a:xfrm>
            <a:custGeom>
              <a:avLst/>
              <a:gdLst>
                <a:gd name="T0" fmla="*/ 178 w 183"/>
                <a:gd name="T1" fmla="*/ 2 h 141"/>
                <a:gd name="T2" fmla="*/ 172 w 183"/>
                <a:gd name="T3" fmla="*/ 0 h 141"/>
                <a:gd name="T4" fmla="*/ 165 w 183"/>
                <a:gd name="T5" fmla="*/ 3 h 141"/>
                <a:gd name="T6" fmla="*/ 69 w 183"/>
                <a:gd name="T7" fmla="*/ 116 h 141"/>
                <a:gd name="T8" fmla="*/ 69 w 183"/>
                <a:gd name="T9" fmla="*/ 116 h 141"/>
                <a:gd name="T10" fmla="*/ 18 w 183"/>
                <a:gd name="T11" fmla="*/ 59 h 141"/>
                <a:gd name="T12" fmla="*/ 11 w 183"/>
                <a:gd name="T13" fmla="*/ 56 h 141"/>
                <a:gd name="T14" fmla="*/ 5 w 183"/>
                <a:gd name="T15" fmla="*/ 58 h 141"/>
                <a:gd name="T16" fmla="*/ 4 w 183"/>
                <a:gd name="T17" fmla="*/ 73 h 141"/>
                <a:gd name="T18" fmla="*/ 61 w 183"/>
                <a:gd name="T19" fmla="*/ 138 h 141"/>
                <a:gd name="T20" fmla="*/ 69 w 183"/>
                <a:gd name="T21" fmla="*/ 141 h 141"/>
                <a:gd name="T22" fmla="*/ 69 w 183"/>
                <a:gd name="T23" fmla="*/ 141 h 141"/>
                <a:gd name="T24" fmla="*/ 76 w 183"/>
                <a:gd name="T25" fmla="*/ 137 h 141"/>
                <a:gd name="T26" fmla="*/ 156 w 183"/>
                <a:gd name="T27" fmla="*/ 44 h 141"/>
                <a:gd name="T28" fmla="*/ 163 w 183"/>
                <a:gd name="T29" fmla="*/ 36 h 141"/>
                <a:gd name="T30" fmla="*/ 179 w 183"/>
                <a:gd name="T31" fmla="*/ 17 h 141"/>
                <a:gd name="T32" fmla="*/ 178 w 183"/>
                <a:gd name="T33" fmla="*/ 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41">
                  <a:moveTo>
                    <a:pt x="178" y="2"/>
                  </a:moveTo>
                  <a:cubicBezTo>
                    <a:pt x="177" y="0"/>
                    <a:pt x="174" y="0"/>
                    <a:pt x="172" y="0"/>
                  </a:cubicBezTo>
                  <a:cubicBezTo>
                    <a:pt x="169" y="0"/>
                    <a:pt x="167" y="1"/>
                    <a:pt x="165" y="3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6" y="57"/>
                    <a:pt x="14" y="56"/>
                    <a:pt x="11" y="56"/>
                  </a:cubicBezTo>
                  <a:cubicBezTo>
                    <a:pt x="9" y="56"/>
                    <a:pt x="7" y="56"/>
                    <a:pt x="5" y="58"/>
                  </a:cubicBezTo>
                  <a:cubicBezTo>
                    <a:pt x="0" y="61"/>
                    <a:pt x="0" y="68"/>
                    <a:pt x="4" y="73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63" y="140"/>
                    <a:pt x="66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72" y="141"/>
                    <a:pt x="74" y="140"/>
                    <a:pt x="76" y="137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79" y="17"/>
                    <a:pt x="179" y="17"/>
                    <a:pt x="179" y="17"/>
                  </a:cubicBezTo>
                  <a:cubicBezTo>
                    <a:pt x="183" y="12"/>
                    <a:pt x="183" y="5"/>
                    <a:pt x="178" y="2"/>
                  </a:cubicBezTo>
                  <a:close/>
                </a:path>
              </a:pathLst>
            </a:custGeom>
            <a:solidFill>
              <a:srgbClr val="7C0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6C4AA45E-B67E-46C9-9E48-A158EC13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203" y="3241060"/>
              <a:ext cx="800100" cy="803529"/>
            </a:xfrm>
            <a:custGeom>
              <a:avLst/>
              <a:gdLst>
                <a:gd name="T0" fmla="*/ 193 w 210"/>
                <a:gd name="T1" fmla="*/ 180 h 211"/>
                <a:gd name="T2" fmla="*/ 179 w 210"/>
                <a:gd name="T3" fmla="*/ 194 h 211"/>
                <a:gd name="T4" fmla="*/ 30 w 210"/>
                <a:gd name="T5" fmla="*/ 194 h 211"/>
                <a:gd name="T6" fmla="*/ 17 w 210"/>
                <a:gd name="T7" fmla="*/ 180 h 211"/>
                <a:gd name="T8" fmla="*/ 17 w 210"/>
                <a:gd name="T9" fmla="*/ 31 h 211"/>
                <a:gd name="T10" fmla="*/ 30 w 210"/>
                <a:gd name="T11" fmla="*/ 17 h 211"/>
                <a:gd name="T12" fmla="*/ 172 w 210"/>
                <a:gd name="T13" fmla="*/ 17 h 211"/>
                <a:gd name="T14" fmla="*/ 186 w 210"/>
                <a:gd name="T15" fmla="*/ 1 h 211"/>
                <a:gd name="T16" fmla="*/ 179 w 210"/>
                <a:gd name="T17" fmla="*/ 0 h 211"/>
                <a:gd name="T18" fmla="*/ 30 w 210"/>
                <a:gd name="T19" fmla="*/ 0 h 211"/>
                <a:gd name="T20" fmla="*/ 0 w 210"/>
                <a:gd name="T21" fmla="*/ 31 h 211"/>
                <a:gd name="T22" fmla="*/ 0 w 210"/>
                <a:gd name="T23" fmla="*/ 180 h 211"/>
                <a:gd name="T24" fmla="*/ 30 w 210"/>
                <a:gd name="T25" fmla="*/ 211 h 211"/>
                <a:gd name="T26" fmla="*/ 179 w 210"/>
                <a:gd name="T27" fmla="*/ 211 h 211"/>
                <a:gd name="T28" fmla="*/ 210 w 210"/>
                <a:gd name="T29" fmla="*/ 180 h 211"/>
                <a:gd name="T30" fmla="*/ 210 w 210"/>
                <a:gd name="T31" fmla="*/ 56 h 211"/>
                <a:gd name="T32" fmla="*/ 193 w 210"/>
                <a:gd name="T33" fmla="*/ 76 h 211"/>
                <a:gd name="T34" fmla="*/ 193 w 210"/>
                <a:gd name="T35" fmla="*/ 18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211">
                  <a:moveTo>
                    <a:pt x="193" y="180"/>
                  </a:moveTo>
                  <a:cubicBezTo>
                    <a:pt x="193" y="188"/>
                    <a:pt x="187" y="194"/>
                    <a:pt x="179" y="19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3" y="194"/>
                    <a:pt x="17" y="188"/>
                    <a:pt x="17" y="18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24"/>
                    <a:pt x="23" y="17"/>
                    <a:pt x="30" y="17"/>
                  </a:cubicBezTo>
                  <a:cubicBezTo>
                    <a:pt x="172" y="17"/>
                    <a:pt x="172" y="17"/>
                    <a:pt x="172" y="17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4" y="1"/>
                    <a:pt x="182" y="0"/>
                    <a:pt x="179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7"/>
                    <a:pt x="13" y="211"/>
                    <a:pt x="30" y="211"/>
                  </a:cubicBezTo>
                  <a:cubicBezTo>
                    <a:pt x="179" y="211"/>
                    <a:pt x="179" y="211"/>
                    <a:pt x="179" y="211"/>
                  </a:cubicBezTo>
                  <a:cubicBezTo>
                    <a:pt x="196" y="211"/>
                    <a:pt x="210" y="197"/>
                    <a:pt x="210" y="180"/>
                  </a:cubicBezTo>
                  <a:cubicBezTo>
                    <a:pt x="210" y="56"/>
                    <a:pt x="210" y="56"/>
                    <a:pt x="210" y="56"/>
                  </a:cubicBezTo>
                  <a:cubicBezTo>
                    <a:pt x="193" y="76"/>
                    <a:pt x="193" y="76"/>
                    <a:pt x="193" y="76"/>
                  </a:cubicBezTo>
                  <a:lnTo>
                    <a:pt x="193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421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1A0F-3B08-4A4E-830C-F3BF46B6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0423C-3178-43A3-8727-8AE40E8B84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793" y="6013451"/>
            <a:ext cx="2057400" cy="365125"/>
          </a:xfrm>
        </p:spPr>
        <p:txBody>
          <a:bodyPr/>
          <a:lstStyle/>
          <a:p>
            <a:fld id="{2BEA3F29-A26A-4B4A-8620-224856C65CE0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C0D26-CAFA-459D-B091-1BC78BB93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0093" y="6013451"/>
            <a:ext cx="30861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C255C-E885-462E-8DF5-7D88AA670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9093" y="6013451"/>
            <a:ext cx="2057400" cy="365125"/>
          </a:xfrm>
        </p:spPr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D7C2B2-BFA5-4A8B-B077-C4BB2D0F626A}"/>
              </a:ext>
            </a:extLst>
          </p:cNvPr>
          <p:cNvSpPr/>
          <p:nvPr userDrawn="1"/>
        </p:nvSpPr>
        <p:spPr>
          <a:xfrm flipV="1">
            <a:off x="2286" y="3545537"/>
            <a:ext cx="9141714" cy="680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8" tIns="91424" rIns="182848" bIns="91424" rtlCol="0" anchor="ctr"/>
          <a:lstStyle/>
          <a:p>
            <a:pPr algn="ctr"/>
            <a:r>
              <a:rPr lang="en-US" sz="1350">
                <a:latin typeface="Subway Six-Inch Office" pitchFamily="50" charset="0"/>
              </a:rPr>
              <a:t>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01493C9-ED70-44B6-9092-E97F4954212E}"/>
              </a:ext>
            </a:extLst>
          </p:cNvPr>
          <p:cNvSpPr/>
          <p:nvPr userDrawn="1"/>
        </p:nvSpPr>
        <p:spPr>
          <a:xfrm>
            <a:off x="2625067" y="3467181"/>
            <a:ext cx="176213" cy="234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FDC38CE-C623-4A9B-93DD-ED4840E361B7}"/>
              </a:ext>
            </a:extLst>
          </p:cNvPr>
          <p:cNvSpPr/>
          <p:nvPr userDrawn="1"/>
        </p:nvSpPr>
        <p:spPr>
          <a:xfrm>
            <a:off x="4745700" y="3467181"/>
            <a:ext cx="176213" cy="234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1E00338-6396-4E49-B06C-5F288564386A}"/>
              </a:ext>
            </a:extLst>
          </p:cNvPr>
          <p:cNvSpPr/>
          <p:nvPr userDrawn="1"/>
        </p:nvSpPr>
        <p:spPr>
          <a:xfrm>
            <a:off x="504433" y="3467181"/>
            <a:ext cx="176213" cy="234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2D82B8-F76A-4737-916C-A1A2CB6B1C3C}"/>
              </a:ext>
            </a:extLst>
          </p:cNvPr>
          <p:cNvGrpSpPr/>
          <p:nvPr userDrawn="1"/>
        </p:nvGrpSpPr>
        <p:grpSpPr>
          <a:xfrm>
            <a:off x="346963" y="2323560"/>
            <a:ext cx="479097" cy="945933"/>
            <a:chOff x="2042802" y="2926963"/>
            <a:chExt cx="638796" cy="945933"/>
          </a:xfrm>
        </p:grpSpPr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1AAA8EF3-8078-4693-BFF9-73D66DD69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802" y="2926963"/>
              <a:ext cx="638796" cy="945933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rgbClr val="009EFF"/>
            </a:solidFill>
            <a:ln w="38100" cmpd="sng"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solidFill>
                  <a:srgbClr val="009EFF"/>
                </a:solidFill>
                <a:latin typeface="+mj-lt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B833ED8-2A48-4DCC-A98D-F8C17E77B700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162455" y="3055269"/>
              <a:ext cx="399492" cy="399596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9EFF"/>
                </a:solidFill>
                <a:latin typeface="+mj-lt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93995F3-0023-42FB-A296-B8C785D4D921}"/>
              </a:ext>
            </a:extLst>
          </p:cNvPr>
          <p:cNvGrpSpPr/>
          <p:nvPr userDrawn="1"/>
        </p:nvGrpSpPr>
        <p:grpSpPr>
          <a:xfrm>
            <a:off x="4592722" y="2323560"/>
            <a:ext cx="479097" cy="945933"/>
            <a:chOff x="2042802" y="2926963"/>
            <a:chExt cx="638796" cy="945933"/>
          </a:xfrm>
        </p:grpSpPr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7893BEC7-8D31-481F-A9B7-FFB943E78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802" y="2926963"/>
              <a:ext cx="638796" cy="945933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rgbClr val="E74011"/>
            </a:solidFill>
            <a:ln w="38100" cmpd="sng"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5A4D980-C366-4EF3-AE44-F7102DB91090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162455" y="3055269"/>
              <a:ext cx="399492" cy="399596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+mj-lt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25DB66B-CA88-408B-A0C7-1A8B19EAB161}"/>
              </a:ext>
            </a:extLst>
          </p:cNvPr>
          <p:cNvGrpSpPr/>
          <p:nvPr userDrawn="1"/>
        </p:nvGrpSpPr>
        <p:grpSpPr>
          <a:xfrm rot="10800000">
            <a:off x="2470389" y="3899825"/>
            <a:ext cx="479097" cy="945933"/>
            <a:chOff x="2042802" y="2926963"/>
            <a:chExt cx="638796" cy="945933"/>
          </a:xfrm>
        </p:grpSpPr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73DD69F9-E441-47D3-9255-6008485A4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802" y="2926963"/>
              <a:ext cx="638796" cy="945933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rgbClr val="00BE00"/>
            </a:solidFill>
            <a:ln w="38100" cmpd="sng"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E0B2106-48AC-412C-9612-006B6A8E558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162455" y="3055269"/>
              <a:ext cx="399492" cy="399596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+mj-lt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80B6A911-5B49-4E4F-9F8B-788A067C74CF}"/>
              </a:ext>
            </a:extLst>
          </p:cNvPr>
          <p:cNvSpPr/>
          <p:nvPr userDrawn="1"/>
        </p:nvSpPr>
        <p:spPr>
          <a:xfrm>
            <a:off x="6866333" y="3467181"/>
            <a:ext cx="176213" cy="234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0DCDDB5-DA61-4D26-977D-F187286F38B3}"/>
              </a:ext>
            </a:extLst>
          </p:cNvPr>
          <p:cNvGrpSpPr/>
          <p:nvPr userDrawn="1"/>
        </p:nvGrpSpPr>
        <p:grpSpPr>
          <a:xfrm rot="10800000">
            <a:off x="6714891" y="3899825"/>
            <a:ext cx="479097" cy="945933"/>
            <a:chOff x="2042802" y="2926963"/>
            <a:chExt cx="638796" cy="945933"/>
          </a:xfrm>
        </p:grpSpPr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01E4AAB5-CCC7-4F96-B12C-DA3E3A294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802" y="2926963"/>
              <a:ext cx="638796" cy="945933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rgbClr val="8100AF"/>
            </a:solidFill>
            <a:ln w="38100" cmpd="sng"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846D3BF-C15A-4415-B313-0DCAF616762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162455" y="3055269"/>
              <a:ext cx="399492" cy="399596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+mj-lt"/>
              </a:endParaRPr>
            </a:p>
          </p:txBody>
        </p:sp>
      </p:grpSp>
      <p:sp>
        <p:nvSpPr>
          <p:cNvPr id="43" name="Text Placeholder 55">
            <a:extLst>
              <a:ext uri="{FF2B5EF4-FFF2-40B4-BE49-F238E27FC236}">
                <a16:creationId xmlns:a16="http://schemas.microsoft.com/office/drawing/2014/main" id="{08BBBF8D-A7CD-4333-B299-645B4E523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4633" y="2033777"/>
            <a:ext cx="1566064" cy="503692"/>
          </a:xfrm>
        </p:spPr>
        <p:txBody>
          <a:bodyPr bIns="0" anchor="b" anchorCtr="0"/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200">
                <a:solidFill>
                  <a:srgbClr val="009E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1965: ITEM GOES HERE</a:t>
            </a:r>
          </a:p>
        </p:txBody>
      </p:sp>
      <p:sp>
        <p:nvSpPr>
          <p:cNvPr id="44" name="Text Placeholder 55">
            <a:extLst>
              <a:ext uri="{FF2B5EF4-FFF2-40B4-BE49-F238E27FC236}">
                <a16:creationId xmlns:a16="http://schemas.microsoft.com/office/drawing/2014/main" id="{629CA489-8940-4C35-814F-B512D563A1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54635" y="2639104"/>
            <a:ext cx="1566063" cy="825465"/>
          </a:xfrm>
        </p:spPr>
        <p:txBody>
          <a:bodyPr bIns="0"/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>
                <a:solidFill>
                  <a:srgbClr val="009E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.</a:t>
            </a:r>
          </a:p>
        </p:txBody>
      </p:sp>
      <p:sp>
        <p:nvSpPr>
          <p:cNvPr id="45" name="Text Placeholder 55">
            <a:extLst>
              <a:ext uri="{FF2B5EF4-FFF2-40B4-BE49-F238E27FC236}">
                <a16:creationId xmlns:a16="http://schemas.microsoft.com/office/drawing/2014/main" id="{4F1DB194-587C-46AE-9693-0DFBDB2A502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46302" y="3896668"/>
            <a:ext cx="1566064" cy="503692"/>
          </a:xfrm>
        </p:spPr>
        <p:txBody>
          <a:bodyPr bIns="0" anchor="b" anchorCtr="0"/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200">
                <a:solidFill>
                  <a:srgbClr val="00B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1974: ITEM GOES HERE</a:t>
            </a:r>
          </a:p>
        </p:txBody>
      </p:sp>
      <p:sp>
        <p:nvSpPr>
          <p:cNvPr id="46" name="Text Placeholder 55">
            <a:extLst>
              <a:ext uri="{FF2B5EF4-FFF2-40B4-BE49-F238E27FC236}">
                <a16:creationId xmlns:a16="http://schemas.microsoft.com/office/drawing/2014/main" id="{8C7BC640-A8E3-4927-A9D5-9C9F775007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46302" y="4501997"/>
            <a:ext cx="1566063" cy="825465"/>
          </a:xfrm>
        </p:spPr>
        <p:txBody>
          <a:bodyPr bIns="0"/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>
                <a:solidFill>
                  <a:srgbClr val="00B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.</a:t>
            </a:r>
          </a:p>
        </p:txBody>
      </p:sp>
      <p:sp>
        <p:nvSpPr>
          <p:cNvPr id="47" name="Text Placeholder 55">
            <a:extLst>
              <a:ext uri="{FF2B5EF4-FFF2-40B4-BE49-F238E27FC236}">
                <a16:creationId xmlns:a16="http://schemas.microsoft.com/office/drawing/2014/main" id="{1B6BAED6-3534-4522-93CA-0D7DE6B5B42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61559" y="2033777"/>
            <a:ext cx="1566064" cy="503692"/>
          </a:xfrm>
        </p:spPr>
        <p:txBody>
          <a:bodyPr bIns="0" anchor="b" anchorCtr="0"/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200">
                <a:solidFill>
                  <a:srgbClr val="E740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1982: ITEM GOES HERE</a:t>
            </a:r>
          </a:p>
        </p:txBody>
      </p:sp>
      <p:sp>
        <p:nvSpPr>
          <p:cNvPr id="48" name="Text Placeholder 55">
            <a:extLst>
              <a:ext uri="{FF2B5EF4-FFF2-40B4-BE49-F238E27FC236}">
                <a16:creationId xmlns:a16="http://schemas.microsoft.com/office/drawing/2014/main" id="{1CB45B4F-9A17-417A-92D3-10D78FA99E7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61559" y="2639104"/>
            <a:ext cx="1566063" cy="825465"/>
          </a:xfrm>
        </p:spPr>
        <p:txBody>
          <a:bodyPr bIns="0"/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>
                <a:solidFill>
                  <a:srgbClr val="E740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.</a:t>
            </a:r>
          </a:p>
        </p:txBody>
      </p:sp>
      <p:sp>
        <p:nvSpPr>
          <p:cNvPr id="49" name="Text Placeholder 55">
            <a:extLst>
              <a:ext uri="{FF2B5EF4-FFF2-40B4-BE49-F238E27FC236}">
                <a16:creationId xmlns:a16="http://schemas.microsoft.com/office/drawing/2014/main" id="{D91C9DD9-9EC7-421E-9806-37A2A7A4AB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83726" y="3896668"/>
            <a:ext cx="1566064" cy="503692"/>
          </a:xfrm>
        </p:spPr>
        <p:txBody>
          <a:bodyPr bIns="0" anchor="b" anchorCtr="0"/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200">
                <a:solidFill>
                  <a:srgbClr val="8100A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2000: ITEM GOES HERE</a:t>
            </a:r>
          </a:p>
        </p:txBody>
      </p:sp>
      <p:sp>
        <p:nvSpPr>
          <p:cNvPr id="50" name="Text Placeholder 55">
            <a:extLst>
              <a:ext uri="{FF2B5EF4-FFF2-40B4-BE49-F238E27FC236}">
                <a16:creationId xmlns:a16="http://schemas.microsoft.com/office/drawing/2014/main" id="{FFD233C4-03D5-45B2-AD4B-2D9C7A13221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83726" y="4501997"/>
            <a:ext cx="1566063" cy="825465"/>
          </a:xfrm>
        </p:spPr>
        <p:txBody>
          <a:bodyPr bIns="0"/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>
                <a:solidFill>
                  <a:srgbClr val="8100A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2977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1A0F-3B08-4A4E-830C-F3BF46B6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0423C-3178-43A3-8727-8AE40E8B8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F29-A26A-4B4A-8620-224856C65CE0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C0D26-CAFA-459D-B091-1BC78BB93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C255C-E885-462E-8DF5-7D88AA670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ADA329-9B7C-4886-A522-467214742846}"/>
              </a:ext>
            </a:extLst>
          </p:cNvPr>
          <p:cNvSpPr/>
          <p:nvPr userDrawn="1"/>
        </p:nvSpPr>
        <p:spPr>
          <a:xfrm flipV="1">
            <a:off x="-426339" y="3888436"/>
            <a:ext cx="9627489" cy="863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8" tIns="91424" rIns="182848" bIns="91424" rtlCol="0" anchor="ctr"/>
          <a:lstStyle/>
          <a:p>
            <a:pPr algn="ctr"/>
            <a:r>
              <a:rPr lang="en-US" sz="1350">
                <a:latin typeface="Subway Six-Inch Office" pitchFamily="50" charset="0"/>
              </a:rPr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A102CCD-A803-4765-865C-CF851A52C206}"/>
              </a:ext>
            </a:extLst>
          </p:cNvPr>
          <p:cNvSpPr/>
          <p:nvPr userDrawn="1"/>
        </p:nvSpPr>
        <p:spPr>
          <a:xfrm>
            <a:off x="3150598" y="3810081"/>
            <a:ext cx="176213" cy="234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6EA7C5-1F66-4F2C-BB66-5C75735B38D0}"/>
              </a:ext>
            </a:extLst>
          </p:cNvPr>
          <p:cNvSpPr/>
          <p:nvPr userDrawn="1"/>
        </p:nvSpPr>
        <p:spPr>
          <a:xfrm>
            <a:off x="5271231" y="3810081"/>
            <a:ext cx="176213" cy="234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DE2FE0-4153-4E40-91E1-0F00E7DD2BD6}"/>
              </a:ext>
            </a:extLst>
          </p:cNvPr>
          <p:cNvSpPr/>
          <p:nvPr userDrawn="1"/>
        </p:nvSpPr>
        <p:spPr>
          <a:xfrm>
            <a:off x="1029964" y="3810081"/>
            <a:ext cx="176213" cy="234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86D487-716E-42F0-8715-49F9EDD0CBA9}"/>
              </a:ext>
            </a:extLst>
          </p:cNvPr>
          <p:cNvGrpSpPr/>
          <p:nvPr userDrawn="1"/>
        </p:nvGrpSpPr>
        <p:grpSpPr>
          <a:xfrm>
            <a:off x="872494" y="2666460"/>
            <a:ext cx="479097" cy="945933"/>
            <a:chOff x="2042802" y="2926963"/>
            <a:chExt cx="638796" cy="945933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1A940EE6-04A4-4E02-9445-D18E77256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802" y="2926963"/>
              <a:ext cx="638796" cy="945933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rgbClr val="FF0096"/>
            </a:solidFill>
            <a:ln w="38100" cmpd="sng"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E9D1B6C-2DCB-4F74-B303-6B1A14EDB46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162455" y="3055269"/>
              <a:ext cx="399492" cy="399596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+mj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6EDBBF-2713-4817-94A0-0B3C1B511CDB}"/>
              </a:ext>
            </a:extLst>
          </p:cNvPr>
          <p:cNvGrpSpPr/>
          <p:nvPr userDrawn="1"/>
        </p:nvGrpSpPr>
        <p:grpSpPr>
          <a:xfrm>
            <a:off x="5118253" y="2666460"/>
            <a:ext cx="479097" cy="945933"/>
            <a:chOff x="2042802" y="2926963"/>
            <a:chExt cx="638796" cy="945933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E7C3EAE-BF16-4D14-B1DB-F0012EACA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802" y="2926963"/>
              <a:ext cx="638796" cy="945933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rgbClr val="00BE00"/>
            </a:solidFill>
            <a:ln w="38100" cmpd="sng"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BBA278-05CE-4484-9445-75DC57B01E6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162455" y="3055269"/>
              <a:ext cx="399492" cy="399596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+mj-lt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E8449B-CF3D-4F5E-8BA2-C195AF180C52}"/>
              </a:ext>
            </a:extLst>
          </p:cNvPr>
          <p:cNvGrpSpPr/>
          <p:nvPr userDrawn="1"/>
        </p:nvGrpSpPr>
        <p:grpSpPr>
          <a:xfrm rot="10800000">
            <a:off x="2995920" y="4242725"/>
            <a:ext cx="479097" cy="945933"/>
            <a:chOff x="2042802" y="2926963"/>
            <a:chExt cx="638796" cy="945933"/>
          </a:xfrm>
        </p:grpSpPr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150948DC-5A88-4B5C-A3E8-DA6792E54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802" y="2926963"/>
              <a:ext cx="638796" cy="945933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rgbClr val="009EFF"/>
            </a:solidFill>
            <a:ln w="38100" cmpd="sng">
              <a:noFill/>
            </a:ln>
            <a:effectLst/>
          </p:spPr>
          <p:txBody>
            <a:bodyPr wrap="none" anchor="ctr"/>
            <a:lstStyle/>
            <a:p>
              <a:endParaRPr lang="en-US" sz="1350">
                <a:latin typeface="+mj-lt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682EBD5-277B-4472-B8E3-49113E2B3DE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162455" y="3055269"/>
              <a:ext cx="399492" cy="399596"/>
            </a:xfrm>
            <a:prstGeom prst="ellipse">
              <a:avLst/>
            </a:prstGeom>
            <a:solidFill>
              <a:srgbClr val="FFFFFF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Subway Six-Inch Office" pitchFamily="50" charset="0"/>
              </a:endParaRPr>
            </a:p>
          </p:txBody>
        </p:sp>
      </p:grpSp>
      <p:sp>
        <p:nvSpPr>
          <p:cNvPr id="20" name="Text Placeholder 55">
            <a:extLst>
              <a:ext uri="{FF2B5EF4-FFF2-40B4-BE49-F238E27FC236}">
                <a16:creationId xmlns:a16="http://schemas.microsoft.com/office/drawing/2014/main" id="{A1CD7512-ECC4-4FD4-A939-E874C6ABF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3153" y="2376677"/>
            <a:ext cx="1566064" cy="503692"/>
          </a:xfrm>
        </p:spPr>
        <p:txBody>
          <a:bodyPr bIns="0" anchor="b" anchorCtr="0"/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200">
                <a:solidFill>
                  <a:srgbClr val="FF00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2003: ITEM GOES HERE</a:t>
            </a:r>
          </a:p>
        </p:txBody>
      </p:sp>
      <p:sp>
        <p:nvSpPr>
          <p:cNvPr id="21" name="Text Placeholder 55">
            <a:extLst>
              <a:ext uri="{FF2B5EF4-FFF2-40B4-BE49-F238E27FC236}">
                <a16:creationId xmlns:a16="http://schemas.microsoft.com/office/drawing/2014/main" id="{88454EC6-7C85-4D82-B6C3-01A921D3537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473154" y="2982004"/>
            <a:ext cx="1566063" cy="825465"/>
          </a:xfrm>
        </p:spPr>
        <p:txBody>
          <a:bodyPr bIns="0"/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>
                <a:solidFill>
                  <a:srgbClr val="FF00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.</a:t>
            </a:r>
          </a:p>
        </p:txBody>
      </p:sp>
      <p:sp>
        <p:nvSpPr>
          <p:cNvPr id="22" name="Text Placeholder 55">
            <a:extLst>
              <a:ext uri="{FF2B5EF4-FFF2-40B4-BE49-F238E27FC236}">
                <a16:creationId xmlns:a16="http://schemas.microsoft.com/office/drawing/2014/main" id="{B45F9AC5-33AD-4047-90F9-B4EFD14ACF6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71833" y="4239568"/>
            <a:ext cx="1566064" cy="503692"/>
          </a:xfrm>
        </p:spPr>
        <p:txBody>
          <a:bodyPr bIns="0" anchor="b" anchorCtr="0"/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200">
                <a:solidFill>
                  <a:srgbClr val="009E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2008: ITEM GOES HERE</a:t>
            </a:r>
          </a:p>
        </p:txBody>
      </p:sp>
      <p:sp>
        <p:nvSpPr>
          <p:cNvPr id="23" name="Text Placeholder 55">
            <a:extLst>
              <a:ext uri="{FF2B5EF4-FFF2-40B4-BE49-F238E27FC236}">
                <a16:creationId xmlns:a16="http://schemas.microsoft.com/office/drawing/2014/main" id="{2EAC20B3-3C92-44BA-A862-E3C8E568AC3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71833" y="4844897"/>
            <a:ext cx="1566063" cy="825465"/>
          </a:xfrm>
        </p:spPr>
        <p:txBody>
          <a:bodyPr bIns="0"/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>
                <a:solidFill>
                  <a:srgbClr val="009E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.</a:t>
            </a:r>
          </a:p>
        </p:txBody>
      </p:sp>
      <p:sp>
        <p:nvSpPr>
          <p:cNvPr id="24" name="Text Placeholder 55">
            <a:extLst>
              <a:ext uri="{FF2B5EF4-FFF2-40B4-BE49-F238E27FC236}">
                <a16:creationId xmlns:a16="http://schemas.microsoft.com/office/drawing/2014/main" id="{3555C930-DFCA-4939-9A11-A2BFCFE68B2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687090" y="2376677"/>
            <a:ext cx="1566064" cy="503692"/>
          </a:xfrm>
        </p:spPr>
        <p:txBody>
          <a:bodyPr bIns="0" anchor="b" anchorCtr="0"/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200">
                <a:solidFill>
                  <a:srgbClr val="00B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2018: ITEM GOES HERE</a:t>
            </a:r>
          </a:p>
        </p:txBody>
      </p:sp>
      <p:sp>
        <p:nvSpPr>
          <p:cNvPr id="25" name="Text Placeholder 55">
            <a:extLst>
              <a:ext uri="{FF2B5EF4-FFF2-40B4-BE49-F238E27FC236}">
                <a16:creationId xmlns:a16="http://schemas.microsoft.com/office/drawing/2014/main" id="{7B991D95-8427-40B5-9196-3B802007670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687090" y="2982004"/>
            <a:ext cx="1566063" cy="825465"/>
          </a:xfrm>
        </p:spPr>
        <p:txBody>
          <a:bodyPr bIns="0"/>
          <a:lstStyle>
            <a:lvl1pPr marL="0" indent="0" algn="l">
              <a:lnSpc>
                <a:spcPts val="1500"/>
              </a:lnSpc>
              <a:spcBef>
                <a:spcPts val="450"/>
              </a:spcBef>
              <a:buNone/>
              <a:defRPr sz="1200">
                <a:solidFill>
                  <a:srgbClr val="00B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2057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C4868A-1AF4-4B29-9695-FF94B3946C5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8A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D45CD-7287-4583-BBA4-8828E8B35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3F29-A26A-4B4A-8620-224856C65CE0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74758-8E59-47F2-B091-44894E59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CE742-5F51-4476-8BDF-AD7405D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C41B81-45A6-497E-8A3F-A34C7D73B68C}"/>
              </a:ext>
            </a:extLst>
          </p:cNvPr>
          <p:cNvGrpSpPr/>
          <p:nvPr userDrawn="1"/>
        </p:nvGrpSpPr>
        <p:grpSpPr>
          <a:xfrm>
            <a:off x="1057631" y="2809869"/>
            <a:ext cx="7028739" cy="1238262"/>
            <a:chOff x="838201" y="2775738"/>
            <a:chExt cx="9371652" cy="123826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DD9CAF6-D9E4-48D9-A876-9E3AD838CA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29112" y="2844000"/>
              <a:ext cx="4780741" cy="11700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D951CC7-CD80-436A-A5C0-01C53160FD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8201" y="2775738"/>
              <a:ext cx="3752712" cy="117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690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81115"/>
            <a:ext cx="7772400" cy="1362075"/>
          </a:xfrm>
        </p:spPr>
        <p:txBody>
          <a:bodyPr anchor="t"/>
          <a:lstStyle>
            <a:lvl1pPr algn="l">
              <a:defRPr sz="1600" b="1" cap="all">
                <a:latin typeface="+mn-lt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8092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52264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44A51-C9CA-4AFA-985B-B6CB205FF2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566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504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836712"/>
            <a:ext cx="4032448" cy="511256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solidFill>
                  <a:srgbClr val="052264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rgbClr val="052264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rgbClr val="052264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rgbClr val="052264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rgbClr val="052264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36712"/>
            <a:ext cx="4104456" cy="511256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solidFill>
                  <a:srgbClr val="052264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rgbClr val="052264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rgbClr val="052264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rgbClr val="052264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rgbClr val="052264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37A90-6442-47AA-B6E3-C552A28471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702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5040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836712"/>
            <a:ext cx="4040188" cy="5977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052264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412776"/>
            <a:ext cx="4040188" cy="453650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solidFill>
                  <a:srgbClr val="052264"/>
                </a:solidFill>
                <a:latin typeface="+mn-lt"/>
                <a:cs typeface="Arial" pitchFamily="34" charset="0"/>
              </a:defRPr>
            </a:lvl1pPr>
            <a:lvl2pPr>
              <a:defRPr sz="2000">
                <a:solidFill>
                  <a:srgbClr val="052264"/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rgbClr val="052264"/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rgbClr val="052264"/>
                </a:solidFill>
                <a:latin typeface="+mn-lt"/>
                <a:cs typeface="Arial" pitchFamily="34" charset="0"/>
              </a:defRPr>
            </a:lvl4pPr>
            <a:lvl5pPr>
              <a:defRPr sz="1600">
                <a:solidFill>
                  <a:srgbClr val="052264"/>
                </a:solidFill>
                <a:latin typeface="+mn-lt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858391"/>
            <a:ext cx="4104456" cy="56775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052264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412776"/>
            <a:ext cx="4104456" cy="453650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solidFill>
                  <a:srgbClr val="052264"/>
                </a:solidFill>
                <a:latin typeface="+mn-lt"/>
                <a:cs typeface="Arial" pitchFamily="34" charset="0"/>
              </a:defRPr>
            </a:lvl1pPr>
            <a:lvl2pPr>
              <a:defRPr sz="2000">
                <a:solidFill>
                  <a:srgbClr val="052264"/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rgbClr val="052264"/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rgbClr val="052264"/>
                </a:solidFill>
                <a:latin typeface="+mn-lt"/>
                <a:cs typeface="Arial" pitchFamily="34" charset="0"/>
              </a:defRPr>
            </a:lvl4pPr>
            <a:lvl5pPr>
              <a:defRPr sz="1600">
                <a:solidFill>
                  <a:srgbClr val="052264"/>
                </a:solidFill>
                <a:latin typeface="+mn-lt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F2F90-45E1-4B62-9FB5-8C9B9E3562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859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04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01484-F882-4A4D-854A-83F82DB0FE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043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06088-BD90-4468-B8D1-6982469A1D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35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836712"/>
            <a:ext cx="5111750" cy="511256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solidFill>
                  <a:srgbClr val="052264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rgbClr val="052264"/>
                </a:solidFill>
                <a:latin typeface="+mn-lt"/>
                <a:cs typeface="Arial" pitchFamily="34" charset="0"/>
              </a:defRPr>
            </a:lvl2pPr>
            <a:lvl3pPr>
              <a:defRPr sz="2400">
                <a:solidFill>
                  <a:srgbClr val="052264"/>
                </a:solidFill>
                <a:latin typeface="+mn-lt"/>
                <a:cs typeface="Arial" pitchFamily="34" charset="0"/>
              </a:defRPr>
            </a:lvl3pPr>
            <a:lvl4pPr>
              <a:defRPr sz="2000">
                <a:solidFill>
                  <a:srgbClr val="052264"/>
                </a:solidFill>
                <a:latin typeface="+mn-lt"/>
                <a:cs typeface="Arial" pitchFamily="34" charset="0"/>
              </a:defRPr>
            </a:lvl4pPr>
            <a:lvl5pPr>
              <a:defRPr sz="2000">
                <a:solidFill>
                  <a:srgbClr val="052264"/>
                </a:solidFill>
                <a:latin typeface="+mn-lt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836712"/>
            <a:ext cx="3008313" cy="511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52264"/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04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49C91-0AB9-4AA0-BCF6-287E30A63B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663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py and Image (Purple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4913A1-B6FF-4CDC-8C60-F4AD32EBD6E2}"/>
              </a:ext>
            </a:extLst>
          </p:cNvPr>
          <p:cNvSpPr/>
          <p:nvPr userDrawn="1"/>
        </p:nvSpPr>
        <p:spPr>
          <a:xfrm>
            <a:off x="0" y="0"/>
            <a:ext cx="9144000" cy="5105400"/>
          </a:xfrm>
          <a:prstGeom prst="rect">
            <a:avLst/>
          </a:prstGeom>
          <a:solidFill>
            <a:srgbClr val="810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30A595-DA8D-47E3-A03D-2DDB3AA241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3" y="457200"/>
            <a:ext cx="4114798" cy="1295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Short headline goes here.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70247E-38CC-408D-B10F-8BCFF60C24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1981200"/>
            <a:ext cx="4114800" cy="2857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875" indent="0">
              <a:buNone/>
              <a:defRPr/>
            </a:lvl2pPr>
            <a:lvl3pPr marL="685748" indent="0">
              <a:buNone/>
              <a:defRPr/>
            </a:lvl3pPr>
            <a:lvl4pPr marL="1028622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,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. Maecenas at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fermentum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dictum </a:t>
            </a:r>
            <a:r>
              <a:rPr lang="en-US" err="1"/>
              <a:t>enim</a:t>
            </a:r>
            <a:r>
              <a:rPr lang="en-US"/>
              <a:t> at ipsum </a:t>
            </a:r>
            <a:r>
              <a:rPr lang="en-US" err="1"/>
              <a:t>ultricies</a:t>
            </a:r>
            <a:r>
              <a:rPr lang="en-US"/>
              <a:t>, a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. In mi nisi.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E603F3-72EB-40F6-A3DB-33229461C841}"/>
              </a:ext>
            </a:extLst>
          </p:cNvPr>
          <p:cNvSpPr/>
          <p:nvPr userDrawn="1"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D040284-9862-4525-A1C4-FA1C558A29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57200"/>
            <a:ext cx="4114800" cy="5905500"/>
          </a:xfrm>
        </p:spPr>
        <p:txBody>
          <a:bodyPr bIns="0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PNG image with transparency</a:t>
            </a:r>
          </a:p>
        </p:txBody>
      </p:sp>
    </p:spTree>
    <p:extLst>
      <p:ext uri="{BB962C8B-B14F-4D97-AF65-F5344CB8AC3E}">
        <p14:creationId xmlns:p14="http://schemas.microsoft.com/office/powerpoint/2010/main" val="314288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8" y="188913"/>
            <a:ext cx="8280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/>
        </p:nvSpPr>
        <p:spPr bwMode="auto">
          <a:xfrm>
            <a:off x="395288" y="1268413"/>
            <a:ext cx="82804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en-US" sz="4000" b="1">
              <a:solidFill>
                <a:srgbClr val="052264"/>
              </a:solidFill>
            </a:endParaRPr>
          </a:p>
        </p:txBody>
      </p:sp>
      <p:sp>
        <p:nvSpPr>
          <p:cNvPr id="1028" name="Text Placeholder 2"/>
          <p:cNvSpPr>
            <a:spLocks noGrp="1"/>
          </p:cNvSpPr>
          <p:nvPr/>
        </p:nvSpPr>
        <p:spPr bwMode="auto">
          <a:xfrm>
            <a:off x="395288" y="1268413"/>
            <a:ext cx="82804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en-US" sz="4000" b="1">
              <a:solidFill>
                <a:srgbClr val="052264"/>
              </a:solidFill>
            </a:endParaRPr>
          </a:p>
        </p:txBody>
      </p:sp>
      <p:sp>
        <p:nvSpPr>
          <p:cNvPr id="1029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395288" y="836613"/>
            <a:ext cx="8301037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9388" y="765175"/>
            <a:ext cx="8713787" cy="0"/>
          </a:xfrm>
          <a:prstGeom prst="line">
            <a:avLst/>
          </a:prstGeom>
          <a:ln w="19050">
            <a:solidFill>
              <a:srgbClr val="052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79388" y="6092825"/>
            <a:ext cx="8713787" cy="0"/>
          </a:xfrm>
          <a:prstGeom prst="line">
            <a:avLst/>
          </a:prstGeom>
          <a:ln w="22225">
            <a:solidFill>
              <a:srgbClr val="052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10" descr="C:\Users\joconnor\Desktop\Values logo\Untitled-5.2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021388"/>
            <a:ext cx="91440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804025" y="61182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052264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F75DF90-30AF-471A-BDD7-6F9FD8A45D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4" name="Picture 10" descr="C:\Users\joconnor\Desktop\Values logo\Untitled-5.2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1550"/>
            <a:ext cx="91440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129338"/>
            <a:ext cx="2233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6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52264"/>
          </a:solidFill>
          <a:latin typeface="+mn-lt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52264"/>
          </a:solidFill>
          <a:latin typeface="Calibri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52264"/>
          </a:solidFill>
          <a:latin typeface="Calibri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52264"/>
          </a:solidFill>
          <a:latin typeface="Calibri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52264"/>
          </a:solidFill>
          <a:latin typeface="Calibri" pitchFamily="34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52264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052264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52264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52264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52264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1ED6F27-58A1-40F2-B832-5F3ABA53BB78}"/>
              </a:ext>
            </a:extLst>
          </p:cNvPr>
          <p:cNvGrpSpPr/>
          <p:nvPr userDrawn="1"/>
        </p:nvGrpSpPr>
        <p:grpSpPr>
          <a:xfrm>
            <a:off x="5260724" y="6053066"/>
            <a:ext cx="3749936" cy="630000"/>
            <a:chOff x="181685" y="6053066"/>
            <a:chExt cx="4999915" cy="630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57A8CD-9679-4E42-B0AB-19845D1D88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95868" y="6053066"/>
              <a:ext cx="2585732" cy="630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08FFAB-4B92-4044-8711-33D6E828AF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685" y="6053066"/>
              <a:ext cx="2037877" cy="630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3BE2DF1-701D-4450-B8E2-2542EE009759}"/>
              </a:ext>
            </a:extLst>
          </p:cNvPr>
          <p:cNvSpPr/>
          <p:nvPr userDrawn="1"/>
        </p:nvSpPr>
        <p:spPr>
          <a:xfrm>
            <a:off x="0" y="1"/>
            <a:ext cx="9144000" cy="5918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68E4B-9E19-4233-897C-84735A4A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370BF-A48C-4D1C-9C2E-16E649240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5E38B-6F30-4C99-9669-B911011F8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A3F29-A26A-4B4A-8620-224856C65CE0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7DB90-ECC1-4A10-8321-4A4AECE4C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E2AFD-3F9A-483C-AD8A-05142A2F6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DBD4F-CAE2-4C3C-B6AA-C211EFDAA03F}" type="slidenum">
              <a:rPr lang="en-GB" smtClean="0"/>
              <a:t>‹#›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13C9EE2-9E7C-4017-94B8-741B8A09765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41" y="6053066"/>
            <a:ext cx="897856" cy="63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1EE13A-6B42-4C6A-8D78-B71467D02A56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372" y="6053066"/>
            <a:ext cx="578641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8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  <p:sldLayoutId id="2147484099" r:id="rId12"/>
    <p:sldLayoutId id="2147484100" r:id="rId13"/>
    <p:sldLayoutId id="2147484101" r:id="rId14"/>
    <p:sldLayoutId id="2147484102" r:id="rId15"/>
    <p:sldLayoutId id="2147484103" r:id="rId16"/>
    <p:sldLayoutId id="2147484104" r:id="rId17"/>
    <p:sldLayoutId id="2147484105" r:id="rId18"/>
    <p:sldLayoutId id="2147484106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75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ary.pratt@wyeschool.org.u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sabelle.lee@wyeschool.org.uk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22313" y="2781300"/>
            <a:ext cx="7772400" cy="1362075"/>
          </a:xfrm>
        </p:spPr>
        <p:txBody>
          <a:bodyPr/>
          <a:lstStyle/>
          <a:p>
            <a:r>
              <a:rPr lang="en-GB" altLang="en-US" sz="2400" cap="none">
                <a:solidFill>
                  <a:srgbClr val="0079BC"/>
                </a:solidFill>
                <a:cs typeface="Arial"/>
              </a:rPr>
              <a:t>2022-2023</a:t>
            </a:r>
            <a:br>
              <a:rPr lang="en-GB" altLang="en-US" sz="2400" cap="none"/>
            </a:br>
            <a:r>
              <a:rPr lang="en-GB" altLang="en-US" sz="6000" cap="none">
                <a:solidFill>
                  <a:srgbClr val="0079BC"/>
                </a:solidFill>
                <a:cs typeface="Arial"/>
              </a:rPr>
              <a:t>Welcome</a:t>
            </a:r>
            <a:br>
              <a:rPr lang="en-GB" altLang="en-US" sz="6000" cap="none">
                <a:cs typeface="Arial"/>
              </a:rPr>
            </a:br>
            <a:br>
              <a:rPr lang="en-GB" altLang="en-US" sz="6000" cap="none">
                <a:cs typeface="Arial"/>
              </a:rPr>
            </a:br>
            <a:br>
              <a:rPr lang="en-GB" altLang="en-US" cap="none"/>
            </a:br>
            <a:endParaRPr lang="en-US" altLang="en-US" cap="none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25538"/>
            <a:ext cx="7772400" cy="1295400"/>
          </a:xfrm>
        </p:spPr>
        <p:txBody>
          <a:bodyPr/>
          <a:lstStyle/>
          <a:p>
            <a:r>
              <a:rPr lang="en-GB" altLang="en-US" sz="4000">
                <a:cs typeface="Arial"/>
              </a:rPr>
              <a:t>Year 13 Information Evening</a:t>
            </a:r>
            <a:endParaRPr lang="en-US" altLang="en-US" sz="4000">
              <a:cs typeface="Arial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FD0761-C6E4-43C6-A82C-92910EC7EC53}" type="slidenum">
              <a:rPr lang="en-GB" altLang="en-US" sz="11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100"/>
          </a:p>
        </p:txBody>
      </p:sp>
      <p:pic>
        <p:nvPicPr>
          <p:cNvPr id="614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99175"/>
            <a:ext cx="23034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9105BB-FE07-3299-7DB2-940BF0B41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571500"/>
            <a:ext cx="9143999" cy="5715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1F6F31-8FF6-84EF-31E7-FBB2340348F0}"/>
              </a:ext>
            </a:extLst>
          </p:cNvPr>
          <p:cNvSpPr/>
          <p:nvPr/>
        </p:nvSpPr>
        <p:spPr>
          <a:xfrm>
            <a:off x="638175" y="4295775"/>
            <a:ext cx="1752601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FA4641-4FF3-29C7-40F8-8B3E6EA4EDAA}"/>
              </a:ext>
            </a:extLst>
          </p:cNvPr>
          <p:cNvSpPr/>
          <p:nvPr/>
        </p:nvSpPr>
        <p:spPr>
          <a:xfrm>
            <a:off x="2628900" y="4295775"/>
            <a:ext cx="771248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FC1253-E0E5-62F1-35AC-291D2D521977}"/>
              </a:ext>
            </a:extLst>
          </p:cNvPr>
          <p:cNvSpPr/>
          <p:nvPr/>
        </p:nvSpPr>
        <p:spPr>
          <a:xfrm>
            <a:off x="3629026" y="4295775"/>
            <a:ext cx="200025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3AA96B-F232-AA46-94BD-6E7642ECB3A7}"/>
              </a:ext>
            </a:extLst>
          </p:cNvPr>
          <p:cNvSpPr/>
          <p:nvPr/>
        </p:nvSpPr>
        <p:spPr>
          <a:xfrm>
            <a:off x="4067176" y="4305300"/>
            <a:ext cx="590549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69F70C-656C-437F-6C80-2E0EDF585FFB}"/>
              </a:ext>
            </a:extLst>
          </p:cNvPr>
          <p:cNvSpPr/>
          <p:nvPr/>
        </p:nvSpPr>
        <p:spPr>
          <a:xfrm>
            <a:off x="4909351" y="4305300"/>
            <a:ext cx="386551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D16728-3AE7-8144-2F5E-2496627F93EE}"/>
              </a:ext>
            </a:extLst>
          </p:cNvPr>
          <p:cNvSpPr/>
          <p:nvPr/>
        </p:nvSpPr>
        <p:spPr>
          <a:xfrm>
            <a:off x="5734053" y="4295775"/>
            <a:ext cx="371472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CED4FE-F48B-187C-848F-1CC13C899A6C}"/>
              </a:ext>
            </a:extLst>
          </p:cNvPr>
          <p:cNvSpPr/>
          <p:nvPr/>
        </p:nvSpPr>
        <p:spPr>
          <a:xfrm>
            <a:off x="6356412" y="4314825"/>
            <a:ext cx="387288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CEBC9A-CC73-411C-F43F-0525F1200E2C}"/>
              </a:ext>
            </a:extLst>
          </p:cNvPr>
          <p:cNvSpPr/>
          <p:nvPr/>
        </p:nvSpPr>
        <p:spPr>
          <a:xfrm>
            <a:off x="6953251" y="4295775"/>
            <a:ext cx="371474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EDAB36-FBD7-53C6-52A3-302F1C5632CA}"/>
              </a:ext>
            </a:extLst>
          </p:cNvPr>
          <p:cNvSpPr/>
          <p:nvPr/>
        </p:nvSpPr>
        <p:spPr>
          <a:xfrm>
            <a:off x="7591426" y="4314825"/>
            <a:ext cx="581025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31FA08-B4A3-A69A-8960-BCE2B4519D26}"/>
              </a:ext>
            </a:extLst>
          </p:cNvPr>
          <p:cNvSpPr txBox="1"/>
          <p:nvPr/>
        </p:nvSpPr>
        <p:spPr>
          <a:xfrm>
            <a:off x="0" y="12207"/>
            <a:ext cx="9144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00"/>
              <a:t>https://www.gov.uk/government/publications/an-investigation-of-inter-subject-comparability-in-gcses-and-a-levels-in-summer-2021/an-investigation-of-inter-subject-comparability-in-gcses-and-a-levels-in-summer-2021</a:t>
            </a:r>
          </a:p>
        </p:txBody>
      </p:sp>
    </p:spTree>
    <p:extLst>
      <p:ext uri="{BB962C8B-B14F-4D97-AF65-F5344CB8AC3E}">
        <p14:creationId xmlns:p14="http://schemas.microsoft.com/office/powerpoint/2010/main" val="167346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1F6F31-8FF6-84EF-31E7-FBB2340348F0}"/>
              </a:ext>
            </a:extLst>
          </p:cNvPr>
          <p:cNvSpPr/>
          <p:nvPr/>
        </p:nvSpPr>
        <p:spPr>
          <a:xfrm>
            <a:off x="638175" y="4295775"/>
            <a:ext cx="1752601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FA4641-4FF3-29C7-40F8-8B3E6EA4EDAA}"/>
              </a:ext>
            </a:extLst>
          </p:cNvPr>
          <p:cNvSpPr/>
          <p:nvPr/>
        </p:nvSpPr>
        <p:spPr>
          <a:xfrm>
            <a:off x="2628900" y="4295775"/>
            <a:ext cx="581026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FC1253-E0E5-62F1-35AC-291D2D521977}"/>
              </a:ext>
            </a:extLst>
          </p:cNvPr>
          <p:cNvSpPr/>
          <p:nvPr/>
        </p:nvSpPr>
        <p:spPr>
          <a:xfrm>
            <a:off x="3629026" y="4295775"/>
            <a:ext cx="200025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3AA96B-F232-AA46-94BD-6E7642ECB3A7}"/>
              </a:ext>
            </a:extLst>
          </p:cNvPr>
          <p:cNvSpPr/>
          <p:nvPr/>
        </p:nvSpPr>
        <p:spPr>
          <a:xfrm>
            <a:off x="4067176" y="4305300"/>
            <a:ext cx="590549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69F70C-656C-437F-6C80-2E0EDF585FFB}"/>
              </a:ext>
            </a:extLst>
          </p:cNvPr>
          <p:cNvSpPr/>
          <p:nvPr/>
        </p:nvSpPr>
        <p:spPr>
          <a:xfrm>
            <a:off x="5095877" y="4305300"/>
            <a:ext cx="200025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D16728-3AE7-8144-2F5E-2496627F93EE}"/>
              </a:ext>
            </a:extLst>
          </p:cNvPr>
          <p:cNvSpPr/>
          <p:nvPr/>
        </p:nvSpPr>
        <p:spPr>
          <a:xfrm>
            <a:off x="5734053" y="4295775"/>
            <a:ext cx="371472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CED4FE-F48B-187C-848F-1CC13C899A6C}"/>
              </a:ext>
            </a:extLst>
          </p:cNvPr>
          <p:cNvSpPr/>
          <p:nvPr/>
        </p:nvSpPr>
        <p:spPr>
          <a:xfrm>
            <a:off x="6372226" y="4314825"/>
            <a:ext cx="371474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CEBC9A-CC73-411C-F43F-0525F1200E2C}"/>
              </a:ext>
            </a:extLst>
          </p:cNvPr>
          <p:cNvSpPr/>
          <p:nvPr/>
        </p:nvSpPr>
        <p:spPr>
          <a:xfrm>
            <a:off x="6953251" y="4295775"/>
            <a:ext cx="371474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EDAB36-FBD7-53C6-52A3-302F1C5632CA}"/>
              </a:ext>
            </a:extLst>
          </p:cNvPr>
          <p:cNvSpPr/>
          <p:nvPr/>
        </p:nvSpPr>
        <p:spPr>
          <a:xfrm>
            <a:off x="7591426" y="4314825"/>
            <a:ext cx="581025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31FA08-B4A3-A69A-8960-BCE2B4519D26}"/>
              </a:ext>
            </a:extLst>
          </p:cNvPr>
          <p:cNvSpPr txBox="1"/>
          <p:nvPr/>
        </p:nvSpPr>
        <p:spPr>
          <a:xfrm>
            <a:off x="0" y="571501"/>
            <a:ext cx="9144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00"/>
              <a:t>https://www.gov.uk/government/publications/an-investigation-of-inter-subject-comparability-in-gcses-and-a-levels-in-summer-2021/an-investigation-of-inter-subject-comparability-in-gcses-and-a-levels-in-summer-2021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04B563-A8B7-AC22-4BB6-2A4BFFF4787A}"/>
              </a:ext>
            </a:extLst>
          </p:cNvPr>
          <p:cNvSpPr txBox="1"/>
          <p:nvPr/>
        </p:nvSpPr>
        <p:spPr>
          <a:xfrm>
            <a:off x="-6073" y="5640168"/>
            <a:ext cx="2362199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Wye A level results subject ranked 2022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BEB598-1FD7-767C-60DA-87C47F3EA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1"/>
            <a:ext cx="9144000" cy="4475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A707F6-25D3-8D6A-EC82-DBA847218B06}"/>
              </a:ext>
            </a:extLst>
          </p:cNvPr>
          <p:cNvSpPr txBox="1"/>
          <p:nvPr/>
        </p:nvSpPr>
        <p:spPr>
          <a:xfrm rot="16200000">
            <a:off x="5118341" y="2391025"/>
            <a:ext cx="1231427" cy="66171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/>
              <a:t>Sociology</a:t>
            </a:r>
          </a:p>
          <a:p>
            <a:endParaRPr lang="en-US" sz="1400"/>
          </a:p>
          <a:p>
            <a:r>
              <a:rPr lang="en-US" sz="1400"/>
              <a:t>History</a:t>
            </a:r>
          </a:p>
          <a:p>
            <a:r>
              <a:rPr lang="en-US" sz="1400"/>
              <a:t> </a:t>
            </a:r>
          </a:p>
          <a:p>
            <a:r>
              <a:rPr lang="en-US" sz="1400"/>
              <a:t>Drama</a:t>
            </a:r>
          </a:p>
          <a:p>
            <a:r>
              <a:rPr lang="en-US" sz="1600"/>
              <a:t>Politics</a:t>
            </a:r>
          </a:p>
          <a:p>
            <a:endParaRPr lang="en-US" sz="1600"/>
          </a:p>
          <a:p>
            <a:r>
              <a:rPr lang="en-US" sz="1600" err="1"/>
              <a:t>Eng</a:t>
            </a:r>
            <a:r>
              <a:rPr lang="en-US" sz="1600"/>
              <a:t> </a:t>
            </a:r>
            <a:r>
              <a:rPr lang="en-US" sz="1600" err="1"/>
              <a:t>lan</a:t>
            </a:r>
            <a:endParaRPr lang="en-US" sz="1600"/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endParaRPr lang="en-US" sz="1400"/>
          </a:p>
          <a:p>
            <a:r>
              <a:rPr lang="en-US" sz="1600"/>
              <a:t>Geography</a:t>
            </a:r>
          </a:p>
          <a:p>
            <a:endParaRPr lang="en-US" sz="1400"/>
          </a:p>
          <a:p>
            <a:endParaRPr lang="en-US" sz="1400"/>
          </a:p>
          <a:p>
            <a:r>
              <a:rPr lang="en-US" sz="1600"/>
              <a:t>Psychology</a:t>
            </a:r>
          </a:p>
          <a:p>
            <a:endParaRPr lang="en-US" sz="1600"/>
          </a:p>
          <a:p>
            <a:endParaRPr lang="en-US" sz="1600"/>
          </a:p>
          <a:p>
            <a:r>
              <a:rPr lang="en-US" sz="1600"/>
              <a:t>PE</a:t>
            </a:r>
          </a:p>
          <a:p>
            <a:r>
              <a:rPr lang="en-US" sz="1600"/>
              <a:t>Chemistry</a:t>
            </a:r>
          </a:p>
          <a:p>
            <a:r>
              <a:rPr lang="en-US" sz="1600" err="1"/>
              <a:t>Maths</a:t>
            </a:r>
            <a:endParaRPr lang="en-US" sz="1600"/>
          </a:p>
          <a:p>
            <a:endParaRPr lang="en-US" sz="1600"/>
          </a:p>
          <a:p>
            <a:endParaRPr lang="en-US" sz="1600"/>
          </a:p>
          <a:p>
            <a:r>
              <a:rPr lang="en-US" sz="1600"/>
              <a:t>Biology</a:t>
            </a:r>
          </a:p>
          <a:p>
            <a:endParaRPr lang="en-US" sz="1600"/>
          </a:p>
          <a:p>
            <a:r>
              <a:rPr lang="en-US" sz="1600"/>
              <a:t>Physics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9FCE9A-D5D6-3EB2-45E4-3193D781D607}"/>
              </a:ext>
            </a:extLst>
          </p:cNvPr>
          <p:cNvSpPr txBox="1"/>
          <p:nvPr/>
        </p:nvSpPr>
        <p:spPr>
          <a:xfrm>
            <a:off x="0" y="4375638"/>
            <a:ext cx="2356126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National A level results subject ranked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026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B4712-90E7-DAA5-C51E-97B7AD95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Independent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69E38-FDBC-5C69-92E5-0A0762847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Study Periods to be used for: </a:t>
            </a:r>
          </a:p>
          <a:p>
            <a:pPr lvl="1"/>
            <a:r>
              <a:rPr lang="en-GB"/>
              <a:t>completion of homework;</a:t>
            </a:r>
          </a:p>
          <a:p>
            <a:pPr lvl="1"/>
            <a:r>
              <a:rPr lang="en-GB"/>
              <a:t>independent review of course content; </a:t>
            </a:r>
          </a:p>
          <a:p>
            <a:pPr lvl="1"/>
            <a:r>
              <a:rPr lang="en-GB"/>
              <a:t>Super-curricular research; </a:t>
            </a:r>
          </a:p>
          <a:p>
            <a:pPr lvl="1"/>
            <a:r>
              <a:rPr lang="en-GB"/>
              <a:t>completion of UCAS/Unifrog; </a:t>
            </a:r>
          </a:p>
          <a:p>
            <a:pPr lvl="1"/>
            <a:r>
              <a:rPr lang="en-GB"/>
              <a:t>preparing for tutor time presentations; </a:t>
            </a:r>
          </a:p>
          <a:p>
            <a:pPr lvl="1"/>
            <a:r>
              <a:rPr lang="en-GB"/>
              <a:t>Volunteering</a:t>
            </a:r>
          </a:p>
          <a:p>
            <a:endParaRPr lang="en-GB"/>
          </a:p>
          <a:p>
            <a:r>
              <a:rPr lang="en-GB"/>
              <a:t>Homework: students should spend the same amount of time in independent study as taught time in the classroom </a:t>
            </a:r>
          </a:p>
          <a:p>
            <a:pPr lvl="1"/>
            <a:r>
              <a:rPr lang="en-GB"/>
              <a:t>e.g. 6 lessons of Maths per week, should mean 6 study periods spent on independent study for Maths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75292-2735-92ED-6FD7-1B2BDC77A7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4426A9-F15A-422A-A9E8-95A57E37C0C3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pic>
        <p:nvPicPr>
          <p:cNvPr id="3074" name="Picture 2" descr="New Scientist (@newscientist) / Twitter">
            <a:extLst>
              <a:ext uri="{FF2B5EF4-FFF2-40B4-BE49-F238E27FC236}">
                <a16:creationId xmlns:a16="http://schemas.microsoft.com/office/drawing/2014/main" id="{DD52C53E-7D75-D2B7-9DA8-DE68F9602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39" y="137111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566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6BA2C6-15D9-415F-B221-7BA9F5B8B20F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/>
              <a:t>Super-Curricular -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7C02-2955-58FF-6CC3-27052DD23D03}"/>
              </a:ext>
            </a:extLst>
          </p:cNvPr>
          <p:cNvGrpSpPr/>
          <p:nvPr/>
        </p:nvGrpSpPr>
        <p:grpSpPr>
          <a:xfrm>
            <a:off x="11921" y="577050"/>
            <a:ext cx="9132079" cy="6409677"/>
            <a:chOff x="11921" y="577050"/>
            <a:chExt cx="7593929" cy="62809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4A6B495-A9C7-418C-895F-6747BE993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946" y="602163"/>
              <a:ext cx="1444892" cy="204706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B417E7B-0CEA-46E1-93A3-73277EC82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93" y="2724584"/>
              <a:ext cx="1510396" cy="20791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2537BC-90BB-4E8A-B89D-BCE4C2977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5454" y="602163"/>
              <a:ext cx="1510396" cy="204670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83ECE59-2F3C-477C-A30D-1A7C21288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0208" y="2724584"/>
              <a:ext cx="1510395" cy="204520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646F30E-71CF-4F4B-B85E-EDE1D1984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71213" y="4845139"/>
              <a:ext cx="1453981" cy="201286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29F9D53-5B8F-4513-982A-68ECE1060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18208" y="577050"/>
              <a:ext cx="1485505" cy="204706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D41F657-52C5-4801-B9E1-B02BF40C3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39689" y="2724584"/>
              <a:ext cx="1485505" cy="204520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27BA5EF-F99E-4998-820F-F5C5BF099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921" y="4826436"/>
              <a:ext cx="1474940" cy="203156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01FB6CE-E180-4897-9ADE-4340C90DA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50084" y="4826438"/>
              <a:ext cx="1456038" cy="202672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AB55D40-7116-90C4-5F85-F9E369AC4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50027" y="602163"/>
              <a:ext cx="1456038" cy="204914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5CF9A2F-83A7-5F98-58D8-828E6EFAC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50084" y="2724584"/>
              <a:ext cx="1456038" cy="20361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B5BFA8B-D310-06A8-BA0F-422D16EDC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552380" y="602163"/>
              <a:ext cx="1496760" cy="207208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1A5BE31-1AB0-4AF7-EA8F-67A394420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47848" y="4803734"/>
              <a:ext cx="1519347" cy="200106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84EE70B-EE63-8088-5F51-07E3DA59F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105736" y="2702030"/>
              <a:ext cx="1479881" cy="203231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8A6083E-A4FA-73AF-9722-74CCC93BD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120023" y="4769788"/>
              <a:ext cx="1485827" cy="2032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8338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6BA2C6-15D9-415F-B221-7BA9F5B8B20F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/>
              <a:t>Super-Curricular cont.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15C44B-D52B-4D9A-A857-A41892E417A2}"/>
              </a:ext>
            </a:extLst>
          </p:cNvPr>
          <p:cNvSpPr txBox="1"/>
          <p:nvPr/>
        </p:nvSpPr>
        <p:spPr>
          <a:xfrm>
            <a:off x="0" y="5021011"/>
            <a:ext cx="8940268" cy="4154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100"/>
              <a:t>MOOCs – massive open online courses – send you reminders each week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C98FF0-5437-49AA-A5E7-75B98FF62CCD}"/>
              </a:ext>
            </a:extLst>
          </p:cNvPr>
          <p:cNvSpPr txBox="1"/>
          <p:nvPr/>
        </p:nvSpPr>
        <p:spPr>
          <a:xfrm>
            <a:off x="1749805" y="4367483"/>
            <a:ext cx="1648208" cy="4154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100"/>
              <a:t>FutureLearn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200D0-93A7-4FA3-894B-FB174C597274}"/>
              </a:ext>
            </a:extLst>
          </p:cNvPr>
          <p:cNvSpPr txBox="1"/>
          <p:nvPr/>
        </p:nvSpPr>
        <p:spPr>
          <a:xfrm>
            <a:off x="725647" y="3809417"/>
            <a:ext cx="1992405" cy="4154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100"/>
              <a:t>Khan Academy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22B12F-C566-45B7-A8FD-611712F98BC5}"/>
              </a:ext>
            </a:extLst>
          </p:cNvPr>
          <p:cNvSpPr txBox="1"/>
          <p:nvPr/>
        </p:nvSpPr>
        <p:spPr>
          <a:xfrm>
            <a:off x="0" y="4367483"/>
            <a:ext cx="1662635" cy="4154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100"/>
              <a:t>Coursea.org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4A8DE0-8B55-45FD-A035-1F4F3674AA38}"/>
              </a:ext>
            </a:extLst>
          </p:cNvPr>
          <p:cNvSpPr txBox="1"/>
          <p:nvPr/>
        </p:nvSpPr>
        <p:spPr>
          <a:xfrm>
            <a:off x="0" y="3791419"/>
            <a:ext cx="662361" cy="41549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100"/>
              <a:t>edX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A41C1C-8EC3-484C-803D-CE92E06053EA}"/>
              </a:ext>
            </a:extLst>
          </p:cNvPr>
          <p:cNvSpPr txBox="1"/>
          <p:nvPr/>
        </p:nvSpPr>
        <p:spPr>
          <a:xfrm>
            <a:off x="0" y="3309622"/>
            <a:ext cx="2233304" cy="4154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100"/>
              <a:t>Isaac – (Physics)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99C015-D90A-4D4D-9CBE-A0084A7A3222}"/>
              </a:ext>
            </a:extLst>
          </p:cNvPr>
          <p:cNvSpPr txBox="1"/>
          <p:nvPr/>
        </p:nvSpPr>
        <p:spPr>
          <a:xfrm>
            <a:off x="0" y="539034"/>
            <a:ext cx="9156224" cy="4154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100"/>
              <a:t>Books e.g. “Very short introduction to… “ short books of c.150 pages, £2.39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5510E9-A65F-490C-B8FA-7CEA4BE08BDE}"/>
              </a:ext>
            </a:extLst>
          </p:cNvPr>
          <p:cNvSpPr txBox="1"/>
          <p:nvPr/>
        </p:nvSpPr>
        <p:spPr>
          <a:xfrm>
            <a:off x="0" y="2441883"/>
            <a:ext cx="3178158" cy="738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100" err="1"/>
              <a:t>iTu</a:t>
            </a:r>
            <a:r>
              <a:rPr lang="en-GB" sz="2100"/>
              <a:t> – iTunes University</a:t>
            </a:r>
          </a:p>
          <a:p>
            <a:r>
              <a:rPr lang="en-GB" sz="2100"/>
              <a:t>(for apple devices)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53EB4B-8B6C-46A7-ACC3-FE7B4861F2AF}"/>
              </a:ext>
            </a:extLst>
          </p:cNvPr>
          <p:cNvSpPr txBox="1"/>
          <p:nvPr/>
        </p:nvSpPr>
        <p:spPr>
          <a:xfrm>
            <a:off x="6323830" y="4480499"/>
            <a:ext cx="2324675" cy="4154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100"/>
              <a:t>@univstaircase12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5F04B5-9190-4667-A8AF-2EF49F240BE4}"/>
              </a:ext>
            </a:extLst>
          </p:cNvPr>
          <p:cNvSpPr txBox="1"/>
          <p:nvPr/>
        </p:nvSpPr>
        <p:spPr>
          <a:xfrm>
            <a:off x="0" y="5698541"/>
            <a:ext cx="6948825" cy="4154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100"/>
              <a:t>Look for, but don’t be limited by your course’s reading list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56A442-E1DD-4891-979F-F1752423180D}"/>
              </a:ext>
            </a:extLst>
          </p:cNvPr>
          <p:cNvSpPr txBox="1"/>
          <p:nvPr/>
        </p:nvSpPr>
        <p:spPr>
          <a:xfrm>
            <a:off x="2385251" y="3322635"/>
            <a:ext cx="822597" cy="4154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100"/>
              <a:t>Visits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B0D6E0-F43B-4AAF-8DCE-CB2DDD83C0E5}"/>
              </a:ext>
            </a:extLst>
          </p:cNvPr>
          <p:cNvSpPr txBox="1"/>
          <p:nvPr/>
        </p:nvSpPr>
        <p:spPr>
          <a:xfrm>
            <a:off x="4470134" y="2449877"/>
            <a:ext cx="2948243" cy="4154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100"/>
              <a:t>Academic competitions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59CB4-88A5-40A8-9686-F7EEE8BD1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5475"/>
            <a:ext cx="8236744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06D914-B245-F0E4-2846-E14E4F208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178" y="3269349"/>
            <a:ext cx="2257740" cy="14956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595B27-AC3A-6BD7-1796-0C9050094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227" y="2420303"/>
            <a:ext cx="1431024" cy="201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22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78CE4A-B507-457B-AA2B-3B7A5E373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2986088" cy="3857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F392F5-5F2E-4615-89F4-060EA2A6D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3013"/>
            <a:ext cx="8636794" cy="15644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6A044B-DF1B-44AC-A765-25EA4E595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807494"/>
            <a:ext cx="5241472" cy="3182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DD5A28-251D-4FA8-8215-3BAF45FE29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471" y="2807494"/>
            <a:ext cx="3329516" cy="304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18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86903-B22F-9B61-C756-5063FE3D5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Independent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97767-2B93-C534-889F-34086D320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All Sixth Form students have been issued a Chromebook</a:t>
            </a:r>
          </a:p>
          <a:p>
            <a:r>
              <a:rPr lang="en-GB"/>
              <a:t>Homework is set via Satchel One</a:t>
            </a:r>
          </a:p>
          <a:p>
            <a:r>
              <a:rPr lang="en-GB"/>
              <a:t>Some subjects use Teams or One Note for lessons and work submission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pPr marL="0" indent="0">
              <a:buNone/>
            </a:pPr>
            <a:endParaRPr lang="en-GB"/>
          </a:p>
          <a:p>
            <a:r>
              <a:rPr lang="en-GB"/>
              <a:t>If students miss a lesson, they are expected to catch 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35F4-05E6-4CB6-6B9D-B244CBE833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4426A9-F15A-422A-A9E8-95A57E37C0C3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  <p:pic>
        <p:nvPicPr>
          <p:cNvPr id="2050" name="Picture 2" descr="Satchel One">
            <a:extLst>
              <a:ext uri="{FF2B5EF4-FFF2-40B4-BE49-F238E27FC236}">
                <a16:creationId xmlns:a16="http://schemas.microsoft.com/office/drawing/2014/main" id="{23E2D284-6913-CF11-5F3B-D829804CD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379" y="278665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crosoft OneNote: Save Notes - Apps on Google Play">
            <a:extLst>
              <a:ext uri="{FF2B5EF4-FFF2-40B4-BE49-F238E27FC236}">
                <a16:creationId xmlns:a16="http://schemas.microsoft.com/office/drawing/2014/main" id="{FD917E97-6836-67EE-E35A-7DAB85854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0" b="13542"/>
          <a:stretch/>
        </p:blipFill>
        <p:spPr bwMode="auto">
          <a:xfrm>
            <a:off x="3049319" y="2289639"/>
            <a:ext cx="2653783" cy="24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crosoft Teams – Apps on Google Play">
            <a:extLst>
              <a:ext uri="{FF2B5EF4-FFF2-40B4-BE49-F238E27FC236}">
                <a16:creationId xmlns:a16="http://schemas.microsoft.com/office/drawing/2014/main" id="{5BA55A62-D384-9793-64DC-0CF8DB318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50388"/>
            <a:ext cx="2653783" cy="265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206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5E33B-89D3-4EAF-AB63-A721CA88D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88913"/>
            <a:ext cx="8280400" cy="503237"/>
          </a:xfrm>
        </p:spPr>
        <p:txBody>
          <a:bodyPr/>
          <a:lstStyle/>
          <a:p>
            <a:r>
              <a:rPr lang="en-US">
                <a:cs typeface="Calibri"/>
              </a:rPr>
              <a:t>Independent Study-Revision Timetables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40534-1E42-4435-9395-B958CF2C7A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59575" y="611822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4426A9-F15A-422A-A9E8-95A57E37C0C3}" type="slidenum">
              <a:rPr kumimoji="0" lang="en-GB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5226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srgbClr val="05226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9" descr="A picture containing shoji, public&#10;&#10;Description generated with high confidence">
            <a:extLst>
              <a:ext uri="{FF2B5EF4-FFF2-40B4-BE49-F238E27FC236}">
                <a16:creationId xmlns:a16="http://schemas.microsoft.com/office/drawing/2014/main" id="{28D3C6E3-C57F-48C8-B77A-12C2E11B4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9977" y="3653098"/>
            <a:ext cx="5591175" cy="22669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224D332-3C3E-4686-9CA6-03ECF6FB7CD9}"/>
              </a:ext>
            </a:extLst>
          </p:cNvPr>
          <p:cNvSpPr txBox="1"/>
          <p:nvPr/>
        </p:nvSpPr>
        <p:spPr>
          <a:xfrm>
            <a:off x="388189" y="1130060"/>
            <a:ext cx="8554528" cy="23083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>
                <a:solidFill>
                  <a:srgbClr val="052264"/>
                </a:solidFill>
                <a:latin typeface="+mn-lt"/>
              </a:rPr>
              <a:t>Tests &amp; mocks matter!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>
                <a:solidFill>
                  <a:srgbClr val="052264"/>
                </a:solidFill>
                <a:latin typeface="+mn-lt"/>
              </a:rPr>
              <a:t>A revision timetable will help your son or daughter plan their time and achieve the most - avoid last minute panics and cramming.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>
                <a:solidFill>
                  <a:srgbClr val="052264"/>
                </a:solidFill>
                <a:latin typeface="+mn-lt"/>
              </a:rPr>
              <a:t>Be honest and realistic – do they work best in the mornings, afternoons or evenings?</a:t>
            </a: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EF9B7C2F-3ED8-4FE3-BECD-03CD3A4F1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77" y="3653098"/>
            <a:ext cx="2743200" cy="75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18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Notre Dame High School - UniFrog">
            <a:extLst>
              <a:ext uri="{FF2B5EF4-FFF2-40B4-BE49-F238E27FC236}">
                <a16:creationId xmlns:a16="http://schemas.microsoft.com/office/drawing/2014/main" id="{A645A9CA-3477-6D06-8F7E-3035ABCDC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92" y="2393432"/>
            <a:ext cx="2468483" cy="76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386903-B22F-9B61-C756-5063FE3D5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97767-2B93-C534-889F-34086D320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UCAS is how you apply to University </a:t>
            </a:r>
          </a:p>
          <a:p>
            <a:endParaRPr lang="en-GB" sz="1100"/>
          </a:p>
          <a:p>
            <a:r>
              <a:rPr lang="en-GB"/>
              <a:t>Sixth Form students start preparing Personal Statements, on Unifrog, for their UCAS applications in summer 2023.</a:t>
            </a:r>
          </a:p>
          <a:p>
            <a:pPr marL="0" indent="0">
              <a:buNone/>
            </a:pPr>
            <a:r>
              <a:rPr lang="en-GB" sz="1200"/>
              <a:t> </a:t>
            </a:r>
          </a:p>
          <a:p>
            <a:r>
              <a:rPr lang="en-GB"/>
              <a:t>Some Art Colleges &amp; foundation courses</a:t>
            </a:r>
          </a:p>
          <a:p>
            <a:pPr marL="0" indent="0">
              <a:buNone/>
            </a:pPr>
            <a:r>
              <a:rPr lang="en-GB"/>
              <a:t>     have their own application processes</a:t>
            </a:r>
          </a:p>
          <a:p>
            <a:endParaRPr lang="en-GB" sz="1200"/>
          </a:p>
          <a:p>
            <a:r>
              <a:rPr lang="en-GB"/>
              <a:t>Deadline for UCAS submissions is 10 December 2022 for September 2023 entry.</a:t>
            </a:r>
          </a:p>
          <a:p>
            <a:endParaRPr lang="en-GB" sz="1200"/>
          </a:p>
          <a:p>
            <a:pPr marL="0" indent="0" algn="ctr">
              <a:buNone/>
            </a:pPr>
            <a:r>
              <a:rPr lang="en-GB" i="1"/>
              <a:t>Even if your child doesn’t want to go to university, the preparation of writing a Personal Statement is very useful.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35F4-05E6-4CB6-6B9D-B244CBE833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4426A9-F15A-422A-A9E8-95A57E37C0C3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  <p:pic>
        <p:nvPicPr>
          <p:cNvPr id="10242" name="Picture 2" descr="UCAS">
            <a:extLst>
              <a:ext uri="{FF2B5EF4-FFF2-40B4-BE49-F238E27FC236}">
                <a16:creationId xmlns:a16="http://schemas.microsoft.com/office/drawing/2014/main" id="{A0C08591-14B1-F572-CD0E-4B211D7D1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881" y="908720"/>
            <a:ext cx="2342294" cy="6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958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86903-B22F-9B61-C756-5063FE3D5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Other routes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97767-2B93-C534-889F-34086D320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If your child is interested in a degree-apprenticeship an apprenticeship or traineeship, we can also help to support </a:t>
            </a:r>
          </a:p>
          <a:p>
            <a:endParaRPr lang="en-GB" i="1"/>
          </a:p>
          <a:p>
            <a:endParaRPr lang="en-GB" i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35F4-05E6-4CB6-6B9D-B244CBE833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4426A9-F15A-422A-A9E8-95A57E37C0C3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  <p:pic>
        <p:nvPicPr>
          <p:cNvPr id="14338" name="Picture 2" descr="Events listing">
            <a:extLst>
              <a:ext uri="{FF2B5EF4-FFF2-40B4-BE49-F238E27FC236}">
                <a16:creationId xmlns:a16="http://schemas.microsoft.com/office/drawing/2014/main" id="{F59F063F-3FF3-984F-A6A4-D33F5B609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14" y="1577672"/>
            <a:ext cx="5983492" cy="185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2EBD58-F6BC-A0E6-393B-3DE76984F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693" y="3429000"/>
            <a:ext cx="476959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Agenda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50825" y="836613"/>
            <a:ext cx="8591583" cy="5113337"/>
          </a:xfrm>
        </p:spPr>
        <p:txBody>
          <a:bodyPr/>
          <a:lstStyle/>
          <a:p>
            <a:r>
              <a:rPr lang="en-GB" altLang="en-US" sz="2000" b="1" dirty="0"/>
              <a:t>Introduction 		 	</a:t>
            </a:r>
            <a:r>
              <a:rPr lang="en-GB" altLang="en-US" sz="2000" dirty="0"/>
              <a:t>Katherine Davis, Senior Assistant Principal</a:t>
            </a:r>
          </a:p>
          <a:p>
            <a:endParaRPr lang="en-GB" altLang="en-US" sz="2000" dirty="0">
              <a:cs typeface="Calibri"/>
            </a:endParaRPr>
          </a:p>
          <a:p>
            <a:r>
              <a:rPr lang="en-GB" altLang="en-US" sz="2000" b="1" dirty="0">
                <a:cs typeface="Calibri"/>
              </a:rPr>
              <a:t>Expectations	</a:t>
            </a:r>
            <a:r>
              <a:rPr lang="en-GB" altLang="en-US" sz="2000" dirty="0">
                <a:cs typeface="Calibri"/>
              </a:rPr>
              <a:t>		Katherine Davis, Senior AP</a:t>
            </a:r>
          </a:p>
          <a:p>
            <a:r>
              <a:rPr lang="en-GB" altLang="en-US" sz="2000" b="1" dirty="0"/>
              <a:t>Personal Development</a:t>
            </a:r>
            <a:r>
              <a:rPr lang="en-GB" altLang="en-US" sz="2000" dirty="0"/>
              <a:t>		Katherine Davis, Senior AP</a:t>
            </a:r>
          </a:p>
          <a:p>
            <a:r>
              <a:rPr lang="en-GB" altLang="en-US" sz="2000" b="1" dirty="0">
                <a:cs typeface="Calibri"/>
              </a:rPr>
              <a:t>Careers			</a:t>
            </a:r>
            <a:r>
              <a:rPr lang="en-GB" altLang="en-US" sz="2000" dirty="0"/>
              <a:t>Katherine Davis, Senior AP</a:t>
            </a:r>
            <a:endParaRPr lang="en-GB" altLang="en-US" sz="2000" b="1" dirty="0">
              <a:cs typeface="Calibri"/>
            </a:endParaRPr>
          </a:p>
          <a:p>
            <a:r>
              <a:rPr lang="en-GB" altLang="en-US" sz="2000" b="1" dirty="0">
                <a:cs typeface="Calibri"/>
              </a:rPr>
              <a:t>Tutor time programme</a:t>
            </a:r>
            <a:r>
              <a:rPr lang="en-GB" altLang="en-US" sz="2000" dirty="0">
                <a:cs typeface="Calibri"/>
              </a:rPr>
              <a:t>		</a:t>
            </a:r>
            <a:r>
              <a:rPr lang="en-GB" altLang="en-US" sz="2000" dirty="0"/>
              <a:t>Katherine Davis, Senior AP</a:t>
            </a:r>
            <a:endParaRPr lang="en-GB" altLang="en-US" sz="2000" dirty="0">
              <a:cs typeface="Calibri"/>
            </a:endParaRPr>
          </a:p>
          <a:p>
            <a:endParaRPr lang="en-GB" altLang="en-US" sz="2000" dirty="0">
              <a:cs typeface="Calibri"/>
            </a:endParaRPr>
          </a:p>
          <a:p>
            <a:r>
              <a:rPr lang="en-GB" altLang="en-US" sz="2000" b="1" dirty="0"/>
              <a:t>A-Level courses</a:t>
            </a:r>
            <a:r>
              <a:rPr lang="en-GB" altLang="en-US" sz="2000" dirty="0"/>
              <a:t>		John Marks, Head of Sixth Form</a:t>
            </a:r>
            <a:endParaRPr lang="en-GB" altLang="en-US" sz="2000" dirty="0">
              <a:cs typeface="Calibri"/>
            </a:endParaRPr>
          </a:p>
          <a:p>
            <a:r>
              <a:rPr lang="en-GB" altLang="en-US" sz="2000" b="1" dirty="0"/>
              <a:t>Extended Project Qualification</a:t>
            </a:r>
            <a:r>
              <a:rPr lang="en-GB" altLang="en-US" sz="2000" dirty="0"/>
              <a:t>	John Marks, Head of Sixth Form</a:t>
            </a:r>
          </a:p>
          <a:p>
            <a:r>
              <a:rPr lang="en-GB" altLang="en-US" sz="2000" b="1" dirty="0">
                <a:cs typeface="Calibri"/>
              </a:rPr>
              <a:t>Post-18 (UCAS)</a:t>
            </a:r>
            <a:r>
              <a:rPr lang="en-GB" altLang="en-US" sz="2000" dirty="0">
                <a:cs typeface="Calibri"/>
              </a:rPr>
              <a:t>		John Marks, Head of Sixth Form</a:t>
            </a:r>
          </a:p>
          <a:p>
            <a:endParaRPr lang="en-GB" altLang="en-US" sz="2000" dirty="0">
              <a:cs typeface="Calibri"/>
            </a:endParaRPr>
          </a:p>
          <a:p>
            <a:r>
              <a:rPr lang="en-GB" altLang="en-US" sz="2000" b="1" dirty="0"/>
              <a:t>Supporting your child</a:t>
            </a:r>
            <a:r>
              <a:rPr lang="en-GB" altLang="en-US" sz="2000" dirty="0"/>
              <a:t>		Katherine Davis, Senior AP</a:t>
            </a:r>
          </a:p>
          <a:p>
            <a:endParaRPr lang="en-GB" altLang="en-US" dirty="0">
              <a:cs typeface="Calibri"/>
            </a:endParaRPr>
          </a:p>
          <a:p>
            <a:r>
              <a:rPr lang="en-GB" altLang="en-US" sz="2000" dirty="0"/>
              <a:t>Questions</a:t>
            </a:r>
            <a:endParaRPr lang="en-GB" alt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GB" altLang="en-US" dirty="0"/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99175"/>
            <a:ext cx="23034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50E468-0D50-401A-AA94-CE9DEAAE1B94}" type="slidenum">
              <a:rPr kumimoji="0" lang="en-GB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5226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srgbClr val="05226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788988"/>
            <a:ext cx="5899150" cy="532923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>
                <a:cs typeface="Arial"/>
              </a:rPr>
              <a:t>From the mock exams (7 -15 December), you will receive the following:</a:t>
            </a:r>
            <a:endParaRPr lang="en-US" sz="2000"/>
          </a:p>
          <a:p>
            <a:pPr marL="0" indent="0">
              <a:buNone/>
              <a:defRPr/>
            </a:pPr>
            <a:endParaRPr lang="en-US" sz="2000"/>
          </a:p>
          <a:p>
            <a:pPr marL="0" indent="0">
              <a:buNone/>
              <a:defRPr/>
            </a:pPr>
            <a:r>
              <a:rPr lang="en-GB" sz="2000" b="1">
                <a:solidFill>
                  <a:srgbClr val="FF0000"/>
                </a:solidFill>
                <a:ea typeface="+mn-lt"/>
                <a:cs typeface="+mn-lt"/>
              </a:rPr>
              <a:t>Current Grades </a:t>
            </a:r>
            <a:r>
              <a:rPr lang="en-GB" sz="2000">
                <a:ea typeface="+mn-lt"/>
                <a:cs typeface="+mn-lt"/>
              </a:rPr>
              <a:t>–  This indicates the level they are currently working at.</a:t>
            </a:r>
            <a:endParaRPr lang="en-GB" sz="2000">
              <a:ea typeface="+mn-lt"/>
            </a:endParaRPr>
          </a:p>
          <a:p>
            <a:pPr marL="0" indent="0">
              <a:buNone/>
              <a:defRPr/>
            </a:pPr>
            <a:r>
              <a:rPr lang="en-GB" sz="2000" b="1">
                <a:solidFill>
                  <a:srgbClr val="FF0000"/>
                </a:solidFill>
                <a:ea typeface="+mn-lt"/>
                <a:cs typeface="+mn-lt"/>
              </a:rPr>
              <a:t>Target Grades </a:t>
            </a:r>
            <a:r>
              <a:rPr lang="en-GB" sz="2000">
                <a:ea typeface="+mn-lt"/>
                <a:cs typeface="+mn-lt"/>
              </a:rPr>
              <a:t>–  This is an aspirational grade based on their Key Stage 2 SATS scores. If they achieve their target grade, they are making excellent progress.</a:t>
            </a:r>
            <a:endParaRPr lang="en-GB" sz="2000">
              <a:cs typeface="Calibri"/>
            </a:endParaRPr>
          </a:p>
          <a:p>
            <a:pPr marL="0" indent="0">
              <a:buNone/>
              <a:defRPr/>
            </a:pPr>
            <a:r>
              <a:rPr lang="en-GB" sz="2000" b="1">
                <a:solidFill>
                  <a:srgbClr val="FF0000"/>
                </a:solidFill>
                <a:cs typeface="Arial"/>
              </a:rPr>
              <a:t>Predicted Grade </a:t>
            </a:r>
            <a:r>
              <a:rPr lang="en-GB" sz="2000">
                <a:cs typeface="Arial"/>
              </a:rPr>
              <a:t>–  This is the grade we think they will achieve at the end of the course.</a:t>
            </a:r>
            <a:endParaRPr lang="en-GB" sz="2000"/>
          </a:p>
          <a:p>
            <a:pPr marL="0" indent="0">
              <a:buNone/>
              <a:defRPr/>
            </a:pPr>
            <a:r>
              <a:rPr lang="en-GB" sz="2000" b="1">
                <a:solidFill>
                  <a:srgbClr val="FF0000"/>
                </a:solidFill>
                <a:ea typeface="+mn-lt"/>
                <a:cs typeface="+mn-lt"/>
              </a:rPr>
              <a:t>Learning Indicator </a:t>
            </a:r>
            <a:r>
              <a:rPr lang="en-GB" sz="2000">
                <a:ea typeface="+mn-lt"/>
                <a:cs typeface="+mn-lt"/>
              </a:rPr>
              <a:t>–  This is an effort grade. It can be either Poor, Requires Improvement, Good or Excellent.</a:t>
            </a:r>
            <a:endParaRPr lang="en-GB" sz="2000">
              <a:cs typeface="Calibri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/>
          </a:p>
          <a:p>
            <a:pPr>
              <a:buFont typeface="Wingdings" panose="05000000000000000000" pitchFamily="2" charset="2"/>
              <a:buNone/>
              <a:defRPr/>
            </a:pPr>
            <a:endParaRPr lang="en-GB" altLang="en-US"/>
          </a:p>
          <a:p>
            <a:pPr>
              <a:buNone/>
              <a:defRPr/>
            </a:pPr>
            <a:endParaRPr lang="en-GB" altLang="en-US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EF712C-17DB-483B-8FFA-8677AEAD92D0}" type="slidenum">
              <a:rPr lang="en-GB" altLang="en-US" sz="11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100"/>
          </a:p>
        </p:txBody>
      </p:sp>
      <p:sp>
        <p:nvSpPr>
          <p:cNvPr id="194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Arial"/>
              </a:rPr>
              <a:t>How well is my child doing?</a:t>
            </a:r>
            <a:endParaRPr lang="en-US"/>
          </a:p>
        </p:txBody>
      </p:sp>
      <p:pic>
        <p:nvPicPr>
          <p:cNvPr id="1946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99175"/>
            <a:ext cx="23034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0" r="17050"/>
          <a:stretch>
            <a:fillRect/>
          </a:stretch>
        </p:blipFill>
        <p:spPr bwMode="auto">
          <a:xfrm rot="925812">
            <a:off x="6281738" y="1878013"/>
            <a:ext cx="23431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290851" y="154101"/>
            <a:ext cx="8280400" cy="503237"/>
          </a:xfrm>
        </p:spPr>
        <p:txBody>
          <a:bodyPr/>
          <a:lstStyle/>
          <a:p>
            <a:r>
              <a:rPr lang="en-GB" altLang="en-US"/>
              <a:t>Support  - what can you do</a:t>
            </a:r>
            <a:r>
              <a:rPr lang="en-GB" altLang="en-US">
                <a:cs typeface="Calibri"/>
              </a:rPr>
              <a:t>?</a:t>
            </a:r>
            <a:endParaRPr lang="en-GB" altLang="en-US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000D0F-DDC3-4D66-86E8-74B390D243F9}" type="slidenum">
              <a:rPr lang="en-GB" altLang="en-US" sz="11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100"/>
          </a:p>
        </p:txBody>
      </p:sp>
      <p:pic>
        <p:nvPicPr>
          <p:cNvPr id="6144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99175"/>
            <a:ext cx="23034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0824" y="689788"/>
            <a:ext cx="8735131" cy="586314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GB" sz="2500">
                <a:solidFill>
                  <a:srgbClr val="052264"/>
                </a:solidFill>
                <a:latin typeface="+mj-lt"/>
              </a:rPr>
              <a:t>Provide a quiet space for students to work</a:t>
            </a:r>
            <a:endParaRPr lang="en-US"/>
          </a:p>
          <a:p>
            <a:pPr marL="342900" indent="-342900">
              <a:buFont typeface="Arial"/>
              <a:buChar char="•"/>
              <a:defRPr/>
            </a:pPr>
            <a:r>
              <a:rPr lang="en-GB" sz="2500">
                <a:solidFill>
                  <a:srgbClr val="052264"/>
                </a:solidFill>
                <a:latin typeface="Calibri"/>
                <a:cs typeface="Calibri"/>
              </a:rPr>
              <a:t>Show interest in what they are doing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GB" sz="2500">
                <a:solidFill>
                  <a:srgbClr val="052264"/>
                </a:solidFill>
                <a:latin typeface="Calibri"/>
                <a:cs typeface="Calibri"/>
              </a:rPr>
              <a:t>Try to resist giving students the impression that a subject doesn't matter e.g. 'I was never any good at science'.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GB" sz="2500">
                <a:solidFill>
                  <a:srgbClr val="052264"/>
                </a:solidFill>
                <a:latin typeface="Calibri"/>
                <a:cs typeface="Calibri"/>
              </a:rPr>
              <a:t>Correct language – if your son/daughter says they cannot do it, qualify this – they cannot do it </a:t>
            </a:r>
            <a:r>
              <a:rPr lang="en-GB" sz="2500" i="1" u="sng">
                <a:solidFill>
                  <a:srgbClr val="052264"/>
                </a:solidFill>
                <a:latin typeface="Calibri"/>
                <a:cs typeface="Calibri"/>
              </a:rPr>
              <a:t>yet</a:t>
            </a:r>
            <a:r>
              <a:rPr lang="en-GB" sz="2500">
                <a:solidFill>
                  <a:srgbClr val="052264"/>
                </a:solidFill>
                <a:latin typeface="Calibri"/>
                <a:cs typeface="Calibri"/>
              </a:rPr>
              <a:t>!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GB" sz="2500">
                <a:solidFill>
                  <a:srgbClr val="052264"/>
                </a:solidFill>
                <a:latin typeface="Calibri"/>
                <a:cs typeface="Calibri"/>
              </a:rPr>
              <a:t>Be familiar with deadlines – put these on the family calendar / Outlook etc.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GB" sz="2500">
                <a:solidFill>
                  <a:srgbClr val="052264"/>
                </a:solidFill>
                <a:latin typeface="Calibri"/>
                <a:cs typeface="Calibri"/>
              </a:rPr>
              <a:t>Look at work, ask questions, help with </a:t>
            </a:r>
          </a:p>
          <a:p>
            <a:pPr>
              <a:defRPr/>
            </a:pPr>
            <a:r>
              <a:rPr lang="en-GB" sz="2500">
                <a:solidFill>
                  <a:srgbClr val="052264"/>
                </a:solidFill>
                <a:latin typeface="Calibri"/>
                <a:cs typeface="Calibri"/>
              </a:rPr>
              <a:t>     a revision timetable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GB" sz="2500">
                <a:solidFill>
                  <a:srgbClr val="052264"/>
                </a:solidFill>
                <a:latin typeface="Calibri"/>
                <a:cs typeface="Calibri"/>
              </a:rPr>
              <a:t>Use your own (positive) experiences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GB" sz="2500">
                <a:solidFill>
                  <a:srgbClr val="052264"/>
                </a:solidFill>
                <a:latin typeface="Calibri"/>
                <a:cs typeface="Calibri"/>
              </a:rPr>
              <a:t>Ensure that students know how much </a:t>
            </a:r>
          </a:p>
          <a:p>
            <a:pPr>
              <a:defRPr/>
            </a:pPr>
            <a:r>
              <a:rPr lang="en-GB" sz="2500">
                <a:solidFill>
                  <a:srgbClr val="052264"/>
                </a:solidFill>
                <a:latin typeface="Calibri"/>
                <a:cs typeface="Calibri"/>
              </a:rPr>
              <a:t>     cleverer they get when they work hard</a:t>
            </a:r>
          </a:p>
          <a:p>
            <a:pPr marL="342900" indent="-342900">
              <a:buFont typeface="Arial"/>
              <a:buChar char="•"/>
              <a:defRPr/>
            </a:pPr>
            <a:endParaRPr lang="en-GB" sz="2500">
              <a:solidFill>
                <a:srgbClr val="052264"/>
              </a:solidFill>
              <a:latin typeface="Calibri"/>
              <a:cs typeface="Calibri"/>
            </a:endParaRPr>
          </a:p>
          <a:p>
            <a:pPr algn="ctr">
              <a:defRPr/>
            </a:pPr>
            <a:endParaRPr lang="en-GB" sz="2500">
              <a:solidFill>
                <a:srgbClr val="052264"/>
              </a:solidFill>
              <a:latin typeface="Calibri"/>
              <a:cs typeface="Calibri"/>
            </a:endParaRPr>
          </a:p>
        </p:txBody>
      </p:sp>
      <p:pic>
        <p:nvPicPr>
          <p:cNvPr id="2" name="Picture 2" descr="A person using a computer sitting on top of a bed&#10;&#10;Description generated with high confidence">
            <a:extLst>
              <a:ext uri="{FF2B5EF4-FFF2-40B4-BE49-F238E27FC236}">
                <a16:creationId xmlns:a16="http://schemas.microsoft.com/office/drawing/2014/main" id="{009A2885-BC39-4715-A3B1-6D5197F58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966" y="3849512"/>
            <a:ext cx="3004209" cy="200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40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290851" y="154101"/>
            <a:ext cx="8280400" cy="503237"/>
          </a:xfrm>
        </p:spPr>
        <p:txBody>
          <a:bodyPr/>
          <a:lstStyle/>
          <a:p>
            <a:r>
              <a:rPr lang="en-GB" altLang="en-US"/>
              <a:t>Support  - where else can you turn?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000D0F-DDC3-4D66-86E8-74B390D243F9}" type="slidenum">
              <a:rPr lang="en-GB" altLang="en-US" sz="11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100"/>
          </a:p>
        </p:txBody>
      </p:sp>
      <p:pic>
        <p:nvPicPr>
          <p:cNvPr id="6144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99175"/>
            <a:ext cx="23034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0404" y="991799"/>
            <a:ext cx="8602324" cy="47089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GB" sz="2500">
                <a:solidFill>
                  <a:srgbClr val="052264"/>
                </a:solidFill>
                <a:latin typeface="+mj-lt"/>
                <a:cs typeface="Arial"/>
              </a:rPr>
              <a:t>If a student has an issue with a subject, or an issue affecting their studies, we can help to provide support and encouragement. </a:t>
            </a:r>
          </a:p>
          <a:p>
            <a:pPr marL="342900" indent="-342900">
              <a:buFont typeface="Arial"/>
              <a:buChar char="•"/>
              <a:defRPr/>
            </a:pPr>
            <a:endParaRPr lang="en-GB" sz="2500">
              <a:solidFill>
                <a:srgbClr val="052264"/>
              </a:solidFill>
              <a:latin typeface="+mj-lt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sz="2500">
                <a:solidFill>
                  <a:srgbClr val="052264"/>
                </a:solidFill>
                <a:latin typeface="+mj-lt"/>
                <a:cs typeface="Arial"/>
              </a:rPr>
              <a:t>Please contact Form Tutors in the first instance.</a:t>
            </a:r>
          </a:p>
          <a:p>
            <a:pPr>
              <a:defRPr/>
            </a:pPr>
            <a:r>
              <a:rPr lang="en-GB" sz="2500">
                <a:solidFill>
                  <a:srgbClr val="052264"/>
                </a:solidFill>
                <a:latin typeface="+mj-lt"/>
                <a:cs typeface="Arial"/>
              </a:rPr>
              <a:t>	13A- Mary Pratt- </a:t>
            </a:r>
            <a:r>
              <a:rPr lang="en-GB" sz="2500">
                <a:solidFill>
                  <a:srgbClr val="052264"/>
                </a:solidFill>
                <a:latin typeface="+mj-lt"/>
                <a:cs typeface="Arial"/>
                <a:hlinkClick r:id="rId3"/>
              </a:rPr>
              <a:t>mary.pratt@wyeschool.org.uk</a:t>
            </a:r>
            <a:r>
              <a:rPr lang="en-GB" sz="2500">
                <a:solidFill>
                  <a:srgbClr val="052264"/>
                </a:solidFill>
                <a:latin typeface="+mj-lt"/>
                <a:cs typeface="Arial"/>
              </a:rPr>
              <a:t> </a:t>
            </a:r>
          </a:p>
          <a:p>
            <a:pPr>
              <a:defRPr/>
            </a:pPr>
            <a:r>
              <a:rPr lang="en-GB" sz="2500">
                <a:solidFill>
                  <a:srgbClr val="052264"/>
                </a:solidFill>
                <a:latin typeface="+mj-lt"/>
                <a:cs typeface="Arial"/>
              </a:rPr>
              <a:t>	13B- Isabelle Lee- </a:t>
            </a:r>
            <a:r>
              <a:rPr lang="en-GB" sz="2500">
                <a:solidFill>
                  <a:srgbClr val="052264"/>
                </a:solidFill>
                <a:latin typeface="+mj-lt"/>
                <a:cs typeface="Arial"/>
                <a:hlinkClick r:id="rId4"/>
              </a:rPr>
              <a:t>isabelle.lee@wyeschool.org.uk</a:t>
            </a:r>
            <a:r>
              <a:rPr lang="en-GB" sz="2500">
                <a:solidFill>
                  <a:srgbClr val="052264"/>
                </a:solidFill>
                <a:latin typeface="+mj-lt"/>
                <a:cs typeface="Arial"/>
              </a:rPr>
              <a:t> </a:t>
            </a:r>
          </a:p>
          <a:p>
            <a:pPr>
              <a:defRPr/>
            </a:pPr>
            <a:endParaRPr lang="en-GB" sz="2500">
              <a:solidFill>
                <a:srgbClr val="052264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sz="2500">
                <a:solidFill>
                  <a:srgbClr val="052264"/>
                </a:solidFill>
                <a:latin typeface="Calibri"/>
                <a:cs typeface="Calibri"/>
              </a:rPr>
              <a:t>If your child needs financial assistance via the 16-19 Bursary Fund, please visit our School website, Sixth Form, for more information</a:t>
            </a:r>
          </a:p>
          <a:p>
            <a:pPr algn="ctr">
              <a:defRPr/>
            </a:pPr>
            <a:endParaRPr lang="en-GB" sz="2500">
              <a:solidFill>
                <a:srgbClr val="052264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5186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A89E8-DD7B-4539-9533-0E485180B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Year 13 Key Dates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136B5-FF9E-4F9E-AD49-507C319B6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13" y="649806"/>
            <a:ext cx="8280152" cy="5112568"/>
          </a:xfrm>
        </p:spPr>
        <p:txBody>
          <a:bodyPr/>
          <a:lstStyle/>
          <a:p>
            <a:pPr marL="283210"/>
            <a:endParaRPr lang="en-US">
              <a:cs typeface="Calibri"/>
            </a:endParaRPr>
          </a:p>
          <a:p>
            <a:pPr marL="283210"/>
            <a:r>
              <a:rPr lang="en-US">
                <a:cs typeface="Calibri"/>
              </a:rPr>
              <a:t>2</a:t>
            </a:r>
            <a:r>
              <a:rPr lang="en-US" baseline="30000">
                <a:cs typeface="Calibri"/>
              </a:rPr>
              <a:t>nd</a:t>
            </a:r>
            <a:r>
              <a:rPr lang="en-US">
                <a:cs typeface="Calibri"/>
              </a:rPr>
              <a:t> November- Sixth Form Open Evening, 5.30-7pm. Students to attend as part of volunteering.</a:t>
            </a:r>
          </a:p>
          <a:p>
            <a:pPr marL="283210"/>
            <a:endParaRPr lang="en-US">
              <a:cs typeface="Calibri"/>
            </a:endParaRPr>
          </a:p>
          <a:p>
            <a:pPr marL="283210"/>
            <a:r>
              <a:rPr lang="en-US">
                <a:cs typeface="Calibri"/>
              </a:rPr>
              <a:t>UCAS Deadlines – 10 December for personal statements forms &amp; subject references</a:t>
            </a:r>
          </a:p>
          <a:p>
            <a:pPr marL="283210"/>
            <a:endParaRPr lang="en-US">
              <a:highlight>
                <a:srgbClr val="FF0000"/>
              </a:highlight>
              <a:cs typeface="Calibri"/>
            </a:endParaRPr>
          </a:p>
          <a:p>
            <a:pPr marL="283210"/>
            <a:r>
              <a:rPr lang="en-US">
                <a:cs typeface="Calibri"/>
              </a:rPr>
              <a:t>23</a:t>
            </a:r>
            <a:r>
              <a:rPr lang="en-US" baseline="30000">
                <a:cs typeface="Calibri"/>
              </a:rPr>
              <a:t>rd</a:t>
            </a:r>
            <a:r>
              <a:rPr lang="en-US">
                <a:cs typeface="Calibri"/>
              </a:rPr>
              <a:t> January- Parents’ Evening</a:t>
            </a:r>
          </a:p>
          <a:p>
            <a:pPr marL="283210"/>
            <a:endParaRPr lang="en-US">
              <a:cs typeface="Calibri"/>
            </a:endParaRPr>
          </a:p>
          <a:p>
            <a:pPr marL="283210"/>
            <a:r>
              <a:rPr lang="en-US">
                <a:cs typeface="Calibri"/>
              </a:rPr>
              <a:t>27</a:t>
            </a:r>
            <a:r>
              <a:rPr lang="en-US" baseline="30000">
                <a:cs typeface="Calibri"/>
              </a:rPr>
              <a:t>th</a:t>
            </a:r>
            <a:r>
              <a:rPr lang="en-US">
                <a:cs typeface="Calibri"/>
              </a:rPr>
              <a:t> Feb-10</a:t>
            </a:r>
            <a:r>
              <a:rPr lang="en-US" baseline="30000">
                <a:cs typeface="Calibri"/>
              </a:rPr>
              <a:t>th</a:t>
            </a:r>
            <a:r>
              <a:rPr lang="en-US">
                <a:cs typeface="Calibri"/>
              </a:rPr>
              <a:t> March- Mocks</a:t>
            </a:r>
          </a:p>
          <a:p>
            <a:pPr marL="283210"/>
            <a:endParaRPr lang="en-US">
              <a:cs typeface="Calibri"/>
            </a:endParaRPr>
          </a:p>
          <a:p>
            <a:pPr marL="283210"/>
            <a:r>
              <a:rPr lang="en-US">
                <a:cs typeface="Calibri"/>
              </a:rPr>
              <a:t>19</a:t>
            </a:r>
            <a:r>
              <a:rPr lang="en-US" baseline="30000">
                <a:cs typeface="Calibri"/>
              </a:rPr>
              <a:t>th</a:t>
            </a:r>
            <a:r>
              <a:rPr lang="en-US">
                <a:cs typeface="Calibri"/>
              </a:rPr>
              <a:t> April- invite only Parents’ Evening</a:t>
            </a:r>
          </a:p>
          <a:p>
            <a:pPr marL="283210"/>
            <a:endParaRPr lang="en-US">
              <a:cs typeface="Calibri"/>
            </a:endParaRPr>
          </a:p>
          <a:p>
            <a:pPr marL="283210"/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144C4-0DE0-464F-95B3-D320D2C192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4426A9-F15A-422A-A9E8-95A57E37C0C3}" type="slidenum">
              <a:rPr kumimoji="0" lang="en-GB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5226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srgbClr val="05226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0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F3B349-8363-4E29-1161-760BB7DAA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06088-BD90-4468-B8D1-6982469A1D4D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D691D6-F5DB-3B7A-65D5-5B54D6F1CAA1}"/>
              </a:ext>
            </a:extLst>
          </p:cNvPr>
          <p:cNvSpPr/>
          <p:nvPr/>
        </p:nvSpPr>
        <p:spPr>
          <a:xfrm>
            <a:off x="106532" y="612559"/>
            <a:ext cx="9037468" cy="372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13DF9DD-EA99-A75F-01F4-6D841356B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193635"/>
              </p:ext>
            </p:extLst>
          </p:nvPr>
        </p:nvGraphicFramePr>
        <p:xfrm>
          <a:off x="268522" y="33195"/>
          <a:ext cx="8768946" cy="6752991"/>
        </p:xfrm>
        <a:graphic>
          <a:graphicData uri="http://schemas.openxmlformats.org/drawingml/2006/table">
            <a:tbl>
              <a:tblPr/>
              <a:tblGrid>
                <a:gridCol w="1906892">
                  <a:extLst>
                    <a:ext uri="{9D8B030D-6E8A-4147-A177-3AD203B41FA5}">
                      <a16:colId xmlns:a16="http://schemas.microsoft.com/office/drawing/2014/main" val="500416569"/>
                    </a:ext>
                  </a:extLst>
                </a:gridCol>
                <a:gridCol w="976363">
                  <a:extLst>
                    <a:ext uri="{9D8B030D-6E8A-4147-A177-3AD203B41FA5}">
                      <a16:colId xmlns:a16="http://schemas.microsoft.com/office/drawing/2014/main" val="209093979"/>
                    </a:ext>
                  </a:extLst>
                </a:gridCol>
                <a:gridCol w="403381">
                  <a:extLst>
                    <a:ext uri="{9D8B030D-6E8A-4147-A177-3AD203B41FA5}">
                      <a16:colId xmlns:a16="http://schemas.microsoft.com/office/drawing/2014/main" val="3667196552"/>
                    </a:ext>
                  </a:extLst>
                </a:gridCol>
                <a:gridCol w="1100128">
                  <a:extLst>
                    <a:ext uri="{9D8B030D-6E8A-4147-A177-3AD203B41FA5}">
                      <a16:colId xmlns:a16="http://schemas.microsoft.com/office/drawing/2014/main" val="867076337"/>
                    </a:ext>
                  </a:extLst>
                </a:gridCol>
                <a:gridCol w="1576853">
                  <a:extLst>
                    <a:ext uri="{9D8B030D-6E8A-4147-A177-3AD203B41FA5}">
                      <a16:colId xmlns:a16="http://schemas.microsoft.com/office/drawing/2014/main" val="2317681675"/>
                    </a:ext>
                  </a:extLst>
                </a:gridCol>
                <a:gridCol w="2805329">
                  <a:extLst>
                    <a:ext uri="{9D8B030D-6E8A-4147-A177-3AD203B41FA5}">
                      <a16:colId xmlns:a16="http://schemas.microsoft.com/office/drawing/2014/main" val="3812539969"/>
                    </a:ext>
                  </a:extLst>
                </a:gridCol>
              </a:tblGrid>
              <a:tr h="78023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</a:t>
                      </a:r>
                    </a:p>
                  </a:txBody>
                  <a:tcPr marL="5654" marR="5654" marT="5654" marB="27138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UCAS/careers mentor</a:t>
                      </a:r>
                    </a:p>
                  </a:txBody>
                  <a:tcPr marL="5654" marR="5654" marT="5654" marB="27138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 statement</a:t>
                      </a:r>
                    </a:p>
                  </a:txBody>
                  <a:tcPr marL="5654" marR="5654" marT="5654" marB="27138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Subject</a:t>
                      </a:r>
                    </a:p>
                  </a:txBody>
                  <a:tcPr marL="5654" marR="5654" marT="5654" marB="27138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Unifrog</a:t>
                      </a:r>
                    </a:p>
                  </a:txBody>
                  <a:tcPr marL="5654" marR="5654" marT="5654" marB="2713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UCAS</a:t>
                      </a:r>
                    </a:p>
                  </a:txBody>
                  <a:tcPr marL="5654" marR="5654" marT="5654" marB="2713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700307"/>
                  </a:ext>
                </a:extLst>
              </a:tr>
              <a:tr h="1323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Ahmed, Ileri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Law 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214998"/>
                  </a:ext>
                </a:extLst>
              </a:tr>
              <a:tr h="1323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Bouchat, Ryan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Law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326537"/>
                  </a:ext>
                </a:extLst>
              </a:tr>
              <a:tr h="1323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Brackley, Chase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Forensics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227015"/>
                  </a:ext>
                </a:extLst>
              </a:tr>
              <a:tr h="1323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Carroll, Samuel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Accountancy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Salford, Kent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115371"/>
                  </a:ext>
                </a:extLst>
              </a:tr>
              <a:tr h="1323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Champion, Jay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Y*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Fireservice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354763"/>
                  </a:ext>
                </a:extLst>
              </a:tr>
              <a:tr h="1323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Collins, Mckenzie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JM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Eco&amp;Finance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736047"/>
                  </a:ext>
                </a:extLst>
              </a:tr>
              <a:tr h="1323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Finch, Tom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JM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Biology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068724"/>
                  </a:ext>
                </a:extLst>
              </a:tr>
              <a:tr h="1323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Fox, Eleanor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JM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application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163168"/>
                  </a:ext>
                </a:extLst>
              </a:tr>
              <a:tr h="1323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French-Jordan, Tia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JM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356988"/>
                  </a:ext>
                </a:extLst>
              </a:tr>
              <a:tr h="1323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Gifford, Emilia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 Teach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063437"/>
                  </a:ext>
                </a:extLst>
              </a:tr>
              <a:tr h="1323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Goddard, William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 Lit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58605"/>
                  </a:ext>
                </a:extLst>
              </a:tr>
              <a:tr h="1323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Goodman, Stephen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History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156604"/>
                  </a:ext>
                </a:extLst>
              </a:tr>
              <a:tr h="1323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Gower, Scarlett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JM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Politics/ IR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04930"/>
                  </a:ext>
                </a:extLst>
              </a:tr>
              <a:tr h="1323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Herbert, Callum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 details only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961157"/>
                  </a:ext>
                </a:extLst>
              </a:tr>
              <a:tr h="1323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Jackson, Briallen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Y*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 - Police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Border force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26795"/>
                  </a:ext>
                </a:extLst>
              </a:tr>
              <a:tr h="1323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Jan, Shahbaz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JM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Registered, very little completed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727260"/>
                  </a:ext>
                </a:extLst>
              </a:tr>
              <a:tr h="1323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King, Elliot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Physics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Registered, very little completed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558929"/>
                  </a:ext>
                </a:extLst>
              </a:tr>
              <a:tr h="23180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Linstead-Lopez, Keyla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History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432582"/>
                  </a:ext>
                </a:extLst>
              </a:tr>
              <a:tr h="1323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McAllen, Emily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 details &amp; Education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467904"/>
                  </a:ext>
                </a:extLst>
              </a:tr>
              <a:tr h="1323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Mellor, Ruben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Crim Justice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Notts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65888"/>
                  </a:ext>
                </a:extLst>
              </a:tr>
              <a:tr h="1323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Mitchell, Benjamin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application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506692"/>
                  </a:ext>
                </a:extLst>
              </a:tr>
              <a:tr h="1323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Neve, Hannah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 Teach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CCCU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578684"/>
                  </a:ext>
                </a:extLst>
              </a:tr>
              <a:tr h="1323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Oliver, Alfie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Geog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334934"/>
                  </a:ext>
                </a:extLst>
              </a:tr>
              <a:tr h="1323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Rayner, Alfie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Registered, blank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34187"/>
                  </a:ext>
                </a:extLst>
              </a:tr>
              <a:tr h="1323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Richmond, Maia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JM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Job - Police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Job with training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 - registered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308268"/>
                  </a:ext>
                </a:extLst>
              </a:tr>
              <a:tr h="1323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Scrivens, Thomas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JM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Politics/ IR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*very little completed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512623"/>
                  </a:ext>
                </a:extLst>
              </a:tr>
              <a:tr h="1323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Smith, Roux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Psy&amp; Crim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997132"/>
                  </a:ext>
                </a:extLst>
              </a:tr>
              <a:tr h="1323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Teesdale, Kate Marie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KD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application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915850"/>
                  </a:ext>
                </a:extLst>
              </a:tr>
              <a:tr h="1323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Tuohy, Joseph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JM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Mech - Foun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095821"/>
                  </a:ext>
                </a:extLst>
              </a:tr>
              <a:tr h="1323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Tutt, Hunter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KD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application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042661"/>
                  </a:ext>
                </a:extLst>
              </a:tr>
              <a:tr h="1323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Wells, Ella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KD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 &amp; Education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875802"/>
                  </a:ext>
                </a:extLst>
              </a:tr>
              <a:tr h="1323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0"/>
                        </a:rPr>
                        <a:t>Wilson, Edward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KD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  - Boats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5 - 1st BAE appren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 - registered</a:t>
                      </a:r>
                    </a:p>
                  </a:txBody>
                  <a:tcPr marL="5654" marR="5654" marT="5654" marB="2713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45086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3095CA2-755B-9B86-D9B9-7B02A41D9EF7}"/>
              </a:ext>
            </a:extLst>
          </p:cNvPr>
          <p:cNvSpPr/>
          <p:nvPr/>
        </p:nvSpPr>
        <p:spPr>
          <a:xfrm>
            <a:off x="268522" y="798990"/>
            <a:ext cx="1888752" cy="5987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6FCB58-F1C6-2693-96F9-8C8D25CBEE3F}"/>
              </a:ext>
            </a:extLst>
          </p:cNvPr>
          <p:cNvSpPr txBox="1"/>
          <p:nvPr/>
        </p:nvSpPr>
        <p:spPr>
          <a:xfrm rot="17221083">
            <a:off x="-2388502" y="3070578"/>
            <a:ext cx="696536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/>
              <a:t>UCAS / job applications – current position, 10 October 2022</a:t>
            </a:r>
          </a:p>
        </p:txBody>
      </p:sp>
    </p:spTree>
    <p:extLst>
      <p:ext uri="{BB962C8B-B14F-4D97-AF65-F5344CB8AC3E}">
        <p14:creationId xmlns:p14="http://schemas.microsoft.com/office/powerpoint/2010/main" val="4135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Questions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8D03C4-2074-466E-81A5-13858BD5FE58}" type="slidenum">
              <a:rPr kumimoji="0" lang="en-GB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5226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srgbClr val="05226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F5D8144-9BFB-EA72-BF00-5561DC76B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13" y="1119882"/>
            <a:ext cx="8280152" cy="4642491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cs typeface="Calibri"/>
              </a:rPr>
              <a:t>Please feel free to stay for individual questions.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Good evening!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Priorities for Year 13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59101" y="836613"/>
            <a:ext cx="8815420" cy="5113337"/>
          </a:xfrm>
        </p:spPr>
        <p:txBody>
          <a:bodyPr/>
          <a:lstStyle/>
          <a:p>
            <a:pPr marL="0" indent="0"/>
            <a:r>
              <a:rPr lang="en-GB" altLang="en-US">
                <a:cs typeface="Arial"/>
              </a:rPr>
              <a:t>To accept only the very best</a:t>
            </a:r>
            <a:r>
              <a:rPr lang="en-GB" altLang="en-US">
                <a:cs typeface="Calibri"/>
              </a:rPr>
              <a:t> of themselves – TO HAVE A VISION</a:t>
            </a:r>
          </a:p>
          <a:p>
            <a:pPr marL="0" indent="0"/>
            <a:endParaRPr lang="en-GB" altLang="en-US"/>
          </a:p>
          <a:p>
            <a:pPr marL="0" indent="0"/>
            <a:r>
              <a:rPr lang="en-GB" altLang="en-US">
                <a:cs typeface="Arial"/>
              </a:rPr>
              <a:t>No limits, no barriers, no excuses to success or learning</a:t>
            </a:r>
          </a:p>
          <a:p>
            <a:pPr marL="0" indent="0"/>
            <a:endParaRPr lang="en-GB" altLang="en-US"/>
          </a:p>
          <a:p>
            <a:pPr marL="0" indent="0"/>
            <a:r>
              <a:rPr lang="en-GB" altLang="en-US">
                <a:cs typeface="Arial"/>
              </a:rPr>
              <a:t>To be fully aware of the challenges this year</a:t>
            </a:r>
            <a:r>
              <a:rPr lang="en-GB" altLang="en-US">
                <a:cs typeface="Calibri"/>
              </a:rPr>
              <a:t>,</a:t>
            </a:r>
          </a:p>
          <a:p>
            <a:pPr marL="0" indent="0">
              <a:buNone/>
            </a:pPr>
            <a:r>
              <a:rPr lang="en-GB" altLang="en-US">
                <a:cs typeface="Calibri"/>
              </a:rPr>
              <a:t>but not stressed by them</a:t>
            </a:r>
            <a:endParaRPr lang="en-GB">
              <a:cs typeface="Calibri"/>
            </a:endParaRPr>
          </a:p>
          <a:p>
            <a:pPr marL="0" indent="0">
              <a:buNone/>
            </a:pPr>
            <a:endParaRPr lang="en-GB" altLang="en-US">
              <a:cs typeface="Calibri"/>
            </a:endParaRPr>
          </a:p>
          <a:p>
            <a:pPr marL="0" indent="0"/>
            <a:r>
              <a:rPr lang="en-GB" altLang="en-US">
                <a:cs typeface="Arial"/>
              </a:rPr>
              <a:t>To be fully prepared for the next steps</a:t>
            </a:r>
            <a:r>
              <a:rPr lang="en-GB" altLang="en-US">
                <a:cs typeface="Calibri"/>
              </a:rPr>
              <a:t>, 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 altLang="en-US">
                <a:cs typeface="Calibri"/>
              </a:rPr>
              <a:t>understanding that they are laying the foundation for lifelong success</a:t>
            </a:r>
            <a:endParaRPr lang="en-GB">
              <a:cs typeface="Calibri"/>
            </a:endParaRPr>
          </a:p>
          <a:p>
            <a:pPr marL="0" indent="0">
              <a:buNone/>
            </a:pPr>
            <a:endParaRPr lang="en-GB" altLang="en-US">
              <a:cs typeface="Calibri"/>
            </a:endParaRPr>
          </a:p>
          <a:p>
            <a:r>
              <a:rPr lang="en-GB">
                <a:cs typeface="Calibri"/>
              </a:rPr>
              <a:t>Be competitive</a:t>
            </a:r>
          </a:p>
          <a:p>
            <a:pPr marL="0" indent="0"/>
            <a:endParaRPr lang="en-GB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52264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DA3FEB-413F-4036-8A94-DC68CB2E8584}" type="slidenum">
              <a:rPr lang="en-GB" altLang="en-US" sz="11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100"/>
          </a:p>
        </p:txBody>
      </p:sp>
      <p:pic>
        <p:nvPicPr>
          <p:cNvPr id="1229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"/>
          <a:stretch>
            <a:fillRect/>
          </a:stretch>
        </p:blipFill>
        <p:spPr bwMode="auto">
          <a:xfrm>
            <a:off x="6646187" y="2170787"/>
            <a:ext cx="2019773" cy="208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99175"/>
            <a:ext cx="23034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27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23B1E3-5FA6-C03D-64E8-E621C5D3ED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06088-BD90-4468-B8D1-6982469A1D4D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C5F14C0-6CD0-A932-293C-3A0707C34E4F}"/>
              </a:ext>
            </a:extLst>
          </p:cNvPr>
          <p:cNvGrpSpPr/>
          <p:nvPr/>
        </p:nvGrpSpPr>
        <p:grpSpPr>
          <a:xfrm>
            <a:off x="0" y="1042477"/>
            <a:ext cx="9144001" cy="4462620"/>
            <a:chOff x="0" y="1407602"/>
            <a:chExt cx="7713622" cy="31531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9B39326-4BC5-FB5C-CD17-50326FBA6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407602"/>
              <a:ext cx="4419733" cy="315310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CA03F79-8FB1-3F78-FD76-90605C7AD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1407602"/>
              <a:ext cx="3141622" cy="31531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49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B4712-90E7-DAA5-C51E-97B7AD95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69E38-FDBC-5C69-92E5-0A0762847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88219"/>
            <a:ext cx="8280152" cy="5112568"/>
          </a:xfrm>
        </p:spPr>
        <p:txBody>
          <a:bodyPr/>
          <a:lstStyle/>
          <a:p>
            <a:r>
              <a:rPr lang="en-GB"/>
              <a:t>Attendance is the key to success!</a:t>
            </a:r>
          </a:p>
          <a:p>
            <a:endParaRPr lang="en-GB"/>
          </a:p>
          <a:p>
            <a:r>
              <a:rPr lang="en-GB"/>
              <a:t>Our target as a school is 97% attendance. No more than 5 days per year.</a:t>
            </a:r>
          </a:p>
          <a:p>
            <a:endParaRPr lang="en-GB"/>
          </a:p>
          <a:p>
            <a:r>
              <a:rPr lang="en-GB"/>
              <a:t>Arrive by 8.30am</a:t>
            </a:r>
          </a:p>
          <a:p>
            <a:endParaRPr lang="en-GB"/>
          </a:p>
          <a:p>
            <a:r>
              <a:rPr lang="en-GB"/>
              <a:t>Signing in/out at with Ms Lindo if going into the Village</a:t>
            </a:r>
          </a:p>
          <a:p>
            <a:endParaRPr lang="en-GB"/>
          </a:p>
          <a:p>
            <a:r>
              <a:rPr lang="en-GB"/>
              <a:t>Doctor/medical/dental appointments, out of school hours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75292-2735-92ED-6FD7-1B2BDC77A7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4426A9-F15A-422A-A9E8-95A57E37C0C3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284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B4712-90E7-DAA5-C51E-97B7AD95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Dress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69E38-FDBC-5C69-92E5-0A0762847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88219"/>
            <a:ext cx="8280152" cy="5112568"/>
          </a:xfrm>
        </p:spPr>
        <p:txBody>
          <a:bodyPr/>
          <a:lstStyle/>
          <a:p>
            <a:r>
              <a:rPr lang="en-GB"/>
              <a:t>Smart/casual dress code. Sixth Formers represent the Sixth Form, and the School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We do not allow:</a:t>
            </a:r>
          </a:p>
          <a:p>
            <a:pPr lvl="1"/>
            <a:r>
              <a:rPr lang="en-GB"/>
              <a:t>sportswear (except for during sport)</a:t>
            </a:r>
          </a:p>
          <a:p>
            <a:pPr lvl="1"/>
            <a:r>
              <a:rPr lang="en-GB"/>
              <a:t>Hoodies</a:t>
            </a:r>
          </a:p>
          <a:p>
            <a:pPr lvl="1"/>
            <a:r>
              <a:rPr lang="en-GB"/>
              <a:t>faded/ripped denim</a:t>
            </a:r>
          </a:p>
          <a:p>
            <a:pPr lvl="1"/>
            <a:r>
              <a:rPr lang="en-GB"/>
              <a:t>scruffy trainers, high-heeled shoes, platform shoes</a:t>
            </a:r>
          </a:p>
          <a:p>
            <a:pPr lvl="1"/>
            <a:r>
              <a:rPr lang="en-GB"/>
              <a:t>cropped/strappy tops</a:t>
            </a:r>
          </a:p>
          <a:p>
            <a:pPr lvl="1"/>
            <a:r>
              <a:rPr lang="en-GB"/>
              <a:t>mini skirts or shorts</a:t>
            </a:r>
          </a:p>
          <a:p>
            <a:pPr marL="0" indent="0">
              <a:buNone/>
            </a:pPr>
            <a:r>
              <a:rPr lang="en-GB" i="1"/>
              <a:t>Full description of dress code on our website</a:t>
            </a:r>
          </a:p>
          <a:p>
            <a:pPr lvl="1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75292-2735-92ED-6FD7-1B2BDC77A7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4426A9-F15A-422A-A9E8-95A57E37C0C3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276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66D35B-909C-5E7A-CB0B-4074518A1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419" y="3368389"/>
            <a:ext cx="1451600" cy="145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CB4712-90E7-DAA5-C51E-97B7AD95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Personal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69E38-FDBC-5C69-92E5-0A0762847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5" y="836712"/>
            <a:ext cx="7998452" cy="5112568"/>
          </a:xfrm>
        </p:spPr>
        <p:txBody>
          <a:bodyPr/>
          <a:lstStyle/>
          <a:p>
            <a:r>
              <a:rPr lang="en-GB"/>
              <a:t>Co-curricular clubs run at lunchtime everyday, and after school on Tuesday and Thursday</a:t>
            </a:r>
          </a:p>
          <a:p>
            <a:endParaRPr lang="en-GB"/>
          </a:p>
          <a:p>
            <a:r>
              <a:rPr lang="en-GB"/>
              <a:t>Duke of Edinburgh’s Silver Award</a:t>
            </a:r>
          </a:p>
          <a:p>
            <a:endParaRPr lang="en-GB"/>
          </a:p>
          <a:p>
            <a:r>
              <a:rPr lang="en-GB"/>
              <a:t>Combined Cadet Force, Unit with Ashford School, every Wednesday 4-6pm</a:t>
            </a:r>
          </a:p>
          <a:p>
            <a:endParaRPr lang="en-GB"/>
          </a:p>
          <a:p>
            <a:r>
              <a:rPr lang="en-GB"/>
              <a:t>Leadership roles in Sixth Form</a:t>
            </a:r>
          </a:p>
          <a:p>
            <a:pPr lvl="1"/>
            <a:r>
              <a:rPr lang="en-GB"/>
              <a:t>Volunteering e.g. upcoming Open Evening 2</a:t>
            </a:r>
            <a:r>
              <a:rPr lang="en-GB" baseline="30000"/>
              <a:t>nd</a:t>
            </a:r>
            <a:r>
              <a:rPr lang="en-GB"/>
              <a:t> Nov, 5.30-7pm</a:t>
            </a:r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75292-2735-92ED-6FD7-1B2BDC77A7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4426A9-F15A-422A-A9E8-95A57E37C0C3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pic>
        <p:nvPicPr>
          <p:cNvPr id="6146" name="Picture 2" descr="The Duke of Edinburgh's Award - Wikipedia">
            <a:extLst>
              <a:ext uri="{FF2B5EF4-FFF2-40B4-BE49-F238E27FC236}">
                <a16:creationId xmlns:a16="http://schemas.microsoft.com/office/drawing/2014/main" id="{04D32DE2-B205-DEE8-8CEF-713BE9128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895" y="948631"/>
            <a:ext cx="1360648" cy="216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095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B4712-90E7-DAA5-C51E-97B7AD95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Careers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69E38-FDBC-5C69-92E5-0A0762847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Study/Life Skills sessions during PSHE lessons (twice fortnightly)</a:t>
            </a:r>
          </a:p>
          <a:p>
            <a:endParaRPr lang="en-GB"/>
          </a:p>
          <a:p>
            <a:r>
              <a:rPr lang="en-GB">
                <a:cs typeface="Arial"/>
              </a:rPr>
              <a:t>All of Year 13 have received a one to one Careers Guidance session from our independent careers advisor Chris Targett</a:t>
            </a:r>
          </a:p>
          <a:p>
            <a:endParaRPr lang="en-GB"/>
          </a:p>
          <a:p>
            <a:r>
              <a:rPr lang="en-GB" err="1">
                <a:cs typeface="Arial"/>
              </a:rPr>
              <a:t>Unifrog</a:t>
            </a:r>
            <a:r>
              <a:rPr lang="en-GB">
                <a:cs typeface="Arial"/>
              </a:rPr>
              <a:t> &amp; UCAS</a:t>
            </a:r>
            <a:endParaRPr lang="en-GB"/>
          </a:p>
          <a:p>
            <a:endParaRPr lang="en-GB"/>
          </a:p>
          <a:p>
            <a:r>
              <a:rPr lang="en-GB" err="1"/>
              <a:t>MyPath</a:t>
            </a:r>
            <a:endParaRPr lang="en-GB"/>
          </a:p>
          <a:p>
            <a:endParaRPr lang="en-GB"/>
          </a:p>
          <a:p>
            <a:r>
              <a:rPr lang="en-GB"/>
              <a:t>Next Steps Newsletter and Teams notifications</a:t>
            </a:r>
          </a:p>
          <a:p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75292-2735-92ED-6FD7-1B2BDC77A7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4426A9-F15A-422A-A9E8-95A57E37C0C3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3713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B4712-90E7-DAA5-C51E-97B7AD95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Tutor Time and PSHE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69E38-FDBC-5C69-92E5-0A0762847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278500"/>
            <a:ext cx="8280152" cy="5112568"/>
          </a:xfrm>
        </p:spPr>
        <p:txBody>
          <a:bodyPr/>
          <a:lstStyle/>
          <a:p>
            <a:r>
              <a:rPr lang="en-GB">
                <a:cs typeface="Arial"/>
              </a:rPr>
              <a:t>Tutor time everyday, 8.35-9.10am</a:t>
            </a:r>
          </a:p>
          <a:p>
            <a:pPr lvl="1"/>
            <a:r>
              <a:rPr lang="en-GB">
                <a:cs typeface="Arial"/>
              </a:rPr>
              <a:t>Monday- UCAS job applications</a:t>
            </a:r>
            <a:endParaRPr lang="en-GB"/>
          </a:p>
          <a:p>
            <a:pPr lvl="1"/>
            <a:r>
              <a:rPr lang="en-GB"/>
              <a:t>Tuesday- 1:1 and Revision Skills</a:t>
            </a:r>
          </a:p>
          <a:p>
            <a:pPr lvl="1"/>
            <a:r>
              <a:rPr lang="en-GB"/>
              <a:t>Wednesday- UCAS</a:t>
            </a:r>
          </a:p>
          <a:p>
            <a:pPr lvl="1"/>
            <a:r>
              <a:rPr lang="en-GB"/>
              <a:t>Thursday- 1:1 and Revision Skills</a:t>
            </a:r>
          </a:p>
          <a:p>
            <a:pPr lvl="1"/>
            <a:r>
              <a:rPr lang="en-GB"/>
              <a:t>Friday- Briefing</a:t>
            </a:r>
          </a:p>
          <a:p>
            <a:endParaRPr lang="en-GB"/>
          </a:p>
          <a:p>
            <a:r>
              <a:rPr lang="en-GB"/>
              <a:t>All of Sixth Form have two PSHE lessons a fortnight, focusing on Life Skills. Additionally, Sixth Form participate in Drop Down Days every half term including, for example, Sex Education, Study Skills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75292-2735-92ED-6FD7-1B2BDC77A7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4426A9-F15A-422A-A9E8-95A57E37C0C3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pic>
        <p:nvPicPr>
          <p:cNvPr id="12290" name="Picture 2" descr="Reading a Novel Alters Your Brain Connectivity — So What? | WIRED">
            <a:extLst>
              <a:ext uri="{FF2B5EF4-FFF2-40B4-BE49-F238E27FC236}">
                <a16:creationId xmlns:a16="http://schemas.microsoft.com/office/drawing/2014/main" id="{B17CE129-1629-8B0D-A4E3-5103F8E57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769028"/>
            <a:ext cx="2133601" cy="141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849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ticipateKent/KentChoices (delivered by The Education People on behalf of Kent County Council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CE829B612D94BA0D5715375179EFA" ma:contentTypeVersion="18" ma:contentTypeDescription="Create a new document." ma:contentTypeScope="" ma:versionID="c4e96a1cc601e3ea76125a2029b4758d">
  <xsd:schema xmlns:xsd="http://www.w3.org/2001/XMLSchema" xmlns:xs="http://www.w3.org/2001/XMLSchema" xmlns:p="http://schemas.microsoft.com/office/2006/metadata/properties" xmlns:ns1="http://schemas.microsoft.com/sharepoint/v3" xmlns:ns2="28b02061-00e4-4cdf-8fe2-09155607ea88" xmlns:ns3="1600d411-be3c-4b96-94bb-bef4d0523797" targetNamespace="http://schemas.microsoft.com/office/2006/metadata/properties" ma:root="true" ma:fieldsID="8ad7c45e0e1c72d230521d20cc0411b9" ns1:_="" ns2:_="" ns3:_="">
    <xsd:import namespace="http://schemas.microsoft.com/sharepoint/v3"/>
    <xsd:import namespace="28b02061-00e4-4cdf-8fe2-09155607ea88"/>
    <xsd:import namespace="1600d411-be3c-4b96-94bb-bef4d05237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02061-00e4-4cdf-8fe2-09155607ea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2ce65a1-941d-4205-96d3-be7217b3c1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00d411-be3c-4b96-94bb-bef4d052379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1952ca1-b49b-4a90-93d2-3668327425ca}" ma:internalName="TaxCatchAll" ma:showField="CatchAllData" ma:web="1600d411-be3c-4b96-94bb-bef4d05237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1600d411-be3c-4b96-94bb-bef4d0523797" xsi:nil="true"/>
    <_ip_UnifiedCompliancePolicyProperties xmlns="http://schemas.microsoft.com/sharepoint/v3" xsi:nil="true"/>
    <lcf76f155ced4ddcb4097134ff3c332f xmlns="28b02061-00e4-4cdf-8fe2-09155607ea88">
      <Terms xmlns="http://schemas.microsoft.com/office/infopath/2007/PartnerControls"/>
    </lcf76f155ced4ddcb4097134ff3c332f>
    <SharedWithUsers xmlns="1600d411-be3c-4b96-94bb-bef4d0523797">
      <UserInfo>
        <DisplayName>John Marks</DisplayName>
        <AccountId>37</AccountId>
        <AccountType/>
      </UserInfo>
      <UserInfo>
        <DisplayName>Katherine Davis</DisplayName>
        <AccountId>41</AccountId>
        <AccountType/>
      </UserInfo>
      <UserInfo>
        <DisplayName>Caroline Castle</DisplayName>
        <AccountId>116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D4124C9-FC51-44F0-AEC3-41E7A7371E06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975FEF9D-9AC7-4B4E-BF87-B7C31C0A3BFB}">
  <ds:schemaRefs>
    <ds:schemaRef ds:uri="1600d411-be3c-4b96-94bb-bef4d0523797"/>
    <ds:schemaRef ds:uri="28b02061-00e4-4cdf-8fe2-09155607ea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FB5A55E-BA7B-4004-ADE2-3EB09BEFD64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E74E6D5-87B1-471B-9699-80E94E965BF5}">
  <ds:schemaRefs>
    <ds:schemaRef ds:uri="http://www.w3.org/XML/1998/namespace"/>
    <ds:schemaRef ds:uri="1600d411-be3c-4b96-94bb-bef4d0523797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28b02061-00e4-4cdf-8fe2-09155607ea8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1555</Words>
  <Application>Microsoft Office PowerPoint</Application>
  <PresentationFormat>On-screen Show (4:3)</PresentationFormat>
  <Paragraphs>404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Unicode MS</vt:lpstr>
      <vt:lpstr>Calibri</vt:lpstr>
      <vt:lpstr>Calibri Light</vt:lpstr>
      <vt:lpstr>PT Sans</vt:lpstr>
      <vt:lpstr>Subway Six-Inch Office</vt:lpstr>
      <vt:lpstr>Wingdings</vt:lpstr>
      <vt:lpstr>Office Theme</vt:lpstr>
      <vt:lpstr>ParticipateKent/KentChoices (delivered by The Education People on behalf of Kent County Council)</vt:lpstr>
      <vt:lpstr>2022-2023 Welcome   </vt:lpstr>
      <vt:lpstr>Agenda </vt:lpstr>
      <vt:lpstr>Priorities for Year 13</vt:lpstr>
      <vt:lpstr>PowerPoint Presentation</vt:lpstr>
      <vt:lpstr>Attendance</vt:lpstr>
      <vt:lpstr>Dress code</vt:lpstr>
      <vt:lpstr>Personal Development</vt:lpstr>
      <vt:lpstr>Careers </vt:lpstr>
      <vt:lpstr>Tutor Time and PSHE</vt:lpstr>
      <vt:lpstr>PowerPoint Presentation</vt:lpstr>
      <vt:lpstr>PowerPoint Presentation</vt:lpstr>
      <vt:lpstr>Independent Study</vt:lpstr>
      <vt:lpstr>PowerPoint Presentation</vt:lpstr>
      <vt:lpstr>PowerPoint Presentation</vt:lpstr>
      <vt:lpstr>PowerPoint Presentation</vt:lpstr>
      <vt:lpstr>Independent Study</vt:lpstr>
      <vt:lpstr>Independent Study-Revision Timetables</vt:lpstr>
      <vt:lpstr>UCAS</vt:lpstr>
      <vt:lpstr>Other routes</vt:lpstr>
      <vt:lpstr>How well is my child doing?</vt:lpstr>
      <vt:lpstr>Support  - what can you do?</vt:lpstr>
      <vt:lpstr>Support  - where else can you turn?</vt:lpstr>
      <vt:lpstr>Year 13 Key Dates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2016-17</dc:title>
  <dc:creator>Sarah Jessop</dc:creator>
  <cp:lastModifiedBy>Katherine Davis</cp:lastModifiedBy>
  <cp:revision>1</cp:revision>
  <cp:lastPrinted>2022-10-10T16:41:05Z</cp:lastPrinted>
  <dcterms:created xsi:type="dcterms:W3CDTF">1601-01-01T00:00:00Z</dcterms:created>
  <dcterms:modified xsi:type="dcterms:W3CDTF">2022-10-10T19:16:31Z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UFUVCNFJS4AH-265-209</vt:lpwstr>
  </property>
  <property fmtid="{D5CDD505-2E9C-101B-9397-08002B2CF9AE}" pid="3" name="_dlc_DocIdItemGuid">
    <vt:lpwstr>78544f00-58b1-4896-b93d-396eeb6ddeae</vt:lpwstr>
  </property>
  <property fmtid="{D5CDD505-2E9C-101B-9397-08002B2CF9AE}" pid="4" name="_dlc_DocIdUrl">
    <vt:lpwstr>https://biecloud.csco.org.uk/centraloffice/Marketing/_layouts/DocIdRedir.aspx?ID=UFUVCNFJS4AH-265-209, UFUVCNFJS4AH-265-209</vt:lpwstr>
  </property>
  <property fmtid="{D5CDD505-2E9C-101B-9397-08002B2CF9AE}" pid="5" name="Category">
    <vt:lpwstr>15;#Templates|762e2e30-b79f-494e-910e-5189edc4eef2</vt:lpwstr>
  </property>
  <property fmtid="{D5CDD505-2E9C-101B-9397-08002B2CF9AE}" pid="6" name="ContentTypeId">
    <vt:lpwstr>0x010100689CE829B612D94BA0D5715375179EFA</vt:lpwstr>
  </property>
  <property fmtid="{D5CDD505-2E9C-101B-9397-08002B2CF9AE}" pid="7" name="MediaServiceImageTags">
    <vt:lpwstr/>
  </property>
</Properties>
</file>